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6.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7.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0" r:id="rId5"/>
    <p:sldMasterId id="2147483737" r:id="rId6"/>
    <p:sldMasterId id="2147483752" r:id="rId7"/>
    <p:sldMasterId id="2147483787" r:id="rId8"/>
    <p:sldMasterId id="2147483802" r:id="rId9"/>
    <p:sldMasterId id="2147483821" r:id="rId10"/>
    <p:sldMasterId id="2147483839" r:id="rId11"/>
    <p:sldMasterId id="2147483867" r:id="rId12"/>
  </p:sldMasterIdLst>
  <p:notesMasterIdLst>
    <p:notesMasterId r:id="rId45"/>
  </p:notesMasterIdLst>
  <p:sldIdLst>
    <p:sldId id="335" r:id="rId13"/>
    <p:sldId id="336" r:id="rId14"/>
    <p:sldId id="301" r:id="rId15"/>
    <p:sldId id="357" r:id="rId16"/>
    <p:sldId id="354" r:id="rId17"/>
    <p:sldId id="342" r:id="rId18"/>
    <p:sldId id="343" r:id="rId19"/>
    <p:sldId id="345" r:id="rId20"/>
    <p:sldId id="268" r:id="rId21"/>
    <p:sldId id="346" r:id="rId22"/>
    <p:sldId id="347" r:id="rId23"/>
    <p:sldId id="348" r:id="rId24"/>
    <p:sldId id="340" r:id="rId25"/>
    <p:sldId id="349" r:id="rId26"/>
    <p:sldId id="358" r:id="rId27"/>
    <p:sldId id="360" r:id="rId28"/>
    <p:sldId id="352" r:id="rId29"/>
    <p:sldId id="350" r:id="rId30"/>
    <p:sldId id="351" r:id="rId31"/>
    <p:sldId id="282" r:id="rId32"/>
    <p:sldId id="337" r:id="rId33"/>
    <p:sldId id="338" r:id="rId34"/>
    <p:sldId id="339" r:id="rId35"/>
    <p:sldId id="353" r:id="rId36"/>
    <p:sldId id="362" r:id="rId37"/>
    <p:sldId id="363" r:id="rId38"/>
    <p:sldId id="361" r:id="rId39"/>
    <p:sldId id="261" r:id="rId40"/>
    <p:sldId id="355" r:id="rId41"/>
    <p:sldId id="285" r:id="rId42"/>
    <p:sldId id="334" r:id="rId43"/>
    <p:sldId id="359"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 initials="" lastIdx="7" clrIdx="0">
    <p:extLst/>
  </p:cmAuthor>
  <p:cmAuthor id="2" name="Nick Dwyer" initials="ND" lastIdx="117" clrIdx="1">
    <p:extLst/>
  </p:cmAuthor>
  <p:cmAuthor id="3" name="Daniel Schmeichler" initials="DES" lastIdx="6" clrIdx="2">
    <p:extLst/>
  </p:cmAuthor>
  <p:cmAuthor id="4" name="Daniel Schmeichler" initials="DES [2]" lastIdx="1" clrIdx="3">
    <p:extLst/>
  </p:cmAuthor>
  <p:cmAuthor id="5" name="Daniel Schmeichler" initials="DES [3]" lastIdx="1" clrIdx="4">
    <p:extLst/>
  </p:cmAuthor>
  <p:cmAuthor id="6" name="Daniel Schmeichler" initials="DES [4]" lastIdx="1" clrIdx="5">
    <p:extLst/>
  </p:cmAuthor>
  <p:cmAuthor id="7" name="Daniel Schmeichler" initials="DES [5]" lastIdx="1" clrIdx="6">
    <p:extLst/>
  </p:cmAuthor>
  <p:cmAuthor id="8" name="Daniel Schmeichler" initials="DES [6]" lastIdx="1" clrIdx="7">
    <p:extLst/>
  </p:cmAuthor>
  <p:cmAuthor id="9" name="Daniel Schmeichler" initials="DES [7]" lastIdx="1" clrIdx="8">
    <p:extLst/>
  </p:cmAuthor>
  <p:cmAuthor id="10" name="Daniel Schmeichler" initials="DES [8]" lastIdx="1" clrIdx="9">
    <p:extLst/>
  </p:cmAuthor>
  <p:cmAuthor id="11" name="Daniel Schmeichler" initials="DES [9]" lastIdx="1" clrIdx="10">
    <p:extLst/>
  </p:cmAuthor>
  <p:cmAuthor id="12" name="Daniel Schmeichler" initials="DES [10]" lastIdx="1" clrIdx="11">
    <p:extLst/>
  </p:cmAuthor>
  <p:cmAuthor id="13" name="Daniel Schmeichler" initials="DES [11]" lastIdx="1" clrIdx="12">
    <p:extLst/>
  </p:cmAuthor>
  <p:cmAuthor id="14" name="Eric Hudson" initials="EH" lastIdx="57" clrIdx="13">
    <p:extLst/>
  </p:cmAuthor>
  <p:cmAuthor id="15" name="Sarah Tompkins" initials="ST" lastIdx="3" clrIdx="14">
    <p:extLst/>
  </p:cmAuthor>
  <p:cmAuthor id="16" name="Thad Allen" initials="TA" lastIdx="2" clrIdx="15">
    <p:extLst/>
  </p:cmAuthor>
  <p:cmAuthor id="17" name="Borko Novakovic" initials="BN" lastIdx="4" clrIdx="16">
    <p:extLst>
      <p:ext uri="{19B8F6BF-5375-455C-9EA6-DF929625EA0E}">
        <p15:presenceInfo xmlns:p15="http://schemas.microsoft.com/office/powerpoint/2012/main" userId="S-1-5-21-1721254763-462695806-1538882281-323327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D9D9D9"/>
    <a:srgbClr val="0078D7"/>
    <a:srgbClr val="008260"/>
    <a:srgbClr val="009A72"/>
    <a:srgbClr val="07A2C1"/>
    <a:srgbClr val="00CC99"/>
    <a:srgbClr val="540000"/>
    <a:srgbClr val="3703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BF318C-368E-4A28-830A-8E943468FA25}" v="891" dt="2017-10-29T21:23:20.925"/>
  </p1510:revLst>
</p1510:revInfo>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86889" autoAdjust="0"/>
  </p:normalViewPr>
  <p:slideViewPr>
    <p:cSldViewPr snapToGrid="0">
      <p:cViewPr varScale="1">
        <p:scale>
          <a:sx n="95" d="100"/>
          <a:sy n="95" d="100"/>
        </p:scale>
        <p:origin x="1038" y="90"/>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7.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notesMaster" Target="notesMasters/notesMaster1.xml"/><Relationship Id="rId5" Type="http://schemas.openxmlformats.org/officeDocument/2006/relationships/slideMaster" Target="slideMasters/slideMaster1.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theme" Target="theme/theme1.xml"/><Relationship Id="rId10" Type="http://schemas.openxmlformats.org/officeDocument/2006/relationships/slideMaster" Target="slideMasters/slideMaster6.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viewProps" Target="viewProps.xml"/><Relationship Id="rId8" Type="http://schemas.openxmlformats.org/officeDocument/2006/relationships/slideMaster" Target="slideMasters/slideMaster4.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commentAuthors" Target="commentAuthors.xml"/><Relationship Id="rId20" Type="http://schemas.openxmlformats.org/officeDocument/2006/relationships/slide" Target="slides/slide8.xml"/><Relationship Id="rId41" Type="http://schemas.openxmlformats.org/officeDocument/2006/relationships/slide" Target="slides/slide29.xml"/><Relationship Id="rId1" Type="http://schemas.openxmlformats.org/officeDocument/2006/relationships/customXml" Target="../customXml/item1.xml"/><Relationship Id="rId6" Type="http://schemas.openxmlformats.org/officeDocument/2006/relationships/slideMaster" Target="slideMasters/slideMaster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Serra" userId="8ac5bb8964d8f761" providerId="LiveId" clId="{FA7E5497-16D6-47D3-B9AC-C487D5D9FAB3}"/>
    <pc:docChg chg="undo custSel addSld modSld">
      <pc:chgData name="James Serra" userId="8ac5bb8964d8f761" providerId="LiveId" clId="{FA7E5497-16D6-47D3-B9AC-C487D5D9FAB3}" dt="2017-09-27T18:34:14.264" v="31"/>
      <pc:docMkLst>
        <pc:docMk/>
      </pc:docMkLst>
      <pc:sldChg chg="addSp modSp add modTransition">
        <pc:chgData name="James Serra" userId="8ac5bb8964d8f761" providerId="LiveId" clId="{FA7E5497-16D6-47D3-B9AC-C487D5D9FAB3}" dt="2017-09-27T18:30:02.149" v="11"/>
        <pc:sldMkLst>
          <pc:docMk/>
          <pc:sldMk cId="3560293826" sldId="331"/>
        </pc:sldMkLst>
        <pc:spChg chg="add mod">
          <ac:chgData name="James Serra" userId="8ac5bb8964d8f761" providerId="LiveId" clId="{FA7E5497-16D6-47D3-B9AC-C487D5D9FAB3}" dt="2017-09-27T18:30:02.149" v="11"/>
          <ac:spMkLst>
            <pc:docMk/>
            <pc:sldMk cId="3560293826" sldId="331"/>
            <ac:spMk id="3" creationId="{82DBCF48-99F1-4C74-BAB5-0B9B234624C1}"/>
          </ac:spMkLst>
        </pc:spChg>
      </pc:sldChg>
      <pc:sldChg chg="addSp delSp modSp add modTransition">
        <pc:chgData name="James Serra" userId="8ac5bb8964d8f761" providerId="LiveId" clId="{FA7E5497-16D6-47D3-B9AC-C487D5D9FAB3}" dt="2017-09-27T18:34:12.411" v="30"/>
        <pc:sldMkLst>
          <pc:docMk/>
          <pc:sldMk cId="3552117447" sldId="332"/>
        </pc:sldMkLst>
        <pc:spChg chg="add del">
          <ac:chgData name="James Serra" userId="8ac5bb8964d8f761" providerId="LiveId" clId="{FA7E5497-16D6-47D3-B9AC-C487D5D9FAB3}" dt="2017-09-27T18:31:47.798" v="20" actId="478"/>
          <ac:spMkLst>
            <pc:docMk/>
            <pc:sldMk cId="3552117447" sldId="332"/>
            <ac:spMk id="2" creationId="{367BFE67-3F47-4EEE-946B-F89A2CA89D01}"/>
          </ac:spMkLst>
        </pc:spChg>
        <pc:graphicFrameChg chg="add del mod modGraphic">
          <ac:chgData name="James Serra" userId="8ac5bb8964d8f761" providerId="LiveId" clId="{FA7E5497-16D6-47D3-B9AC-C487D5D9FAB3}" dt="2017-09-27T18:31:49.975" v="21" actId="478"/>
          <ac:graphicFrameMkLst>
            <pc:docMk/>
            <pc:sldMk cId="3552117447" sldId="332"/>
            <ac:graphicFrameMk id="3" creationId="{9235C056-42BE-4151-B634-767681819A69}"/>
          </ac:graphicFrameMkLst>
        </pc:graphicFrameChg>
        <pc:picChg chg="add del mod">
          <ac:chgData name="James Serra" userId="8ac5bb8964d8f761" providerId="LiveId" clId="{FA7E5497-16D6-47D3-B9AC-C487D5D9FAB3}" dt="2017-09-27T18:32:47.406" v="23" actId="478"/>
          <ac:picMkLst>
            <pc:docMk/>
            <pc:sldMk cId="3552117447" sldId="332"/>
            <ac:picMk id="5" creationId="{56EE232D-8E49-4D7E-B573-88786DC3560E}"/>
          </ac:picMkLst>
        </pc:picChg>
        <pc:picChg chg="add del mod">
          <ac:chgData name="James Serra" userId="8ac5bb8964d8f761" providerId="LiveId" clId="{FA7E5497-16D6-47D3-B9AC-C487D5D9FAB3}" dt="2017-09-27T18:33:23.948" v="25" actId="478"/>
          <ac:picMkLst>
            <pc:docMk/>
            <pc:sldMk cId="3552117447" sldId="332"/>
            <ac:picMk id="7" creationId="{68A14510-1301-4AF3-A9CA-AFBDAD9EA038}"/>
          </ac:picMkLst>
        </pc:picChg>
        <pc:picChg chg="add mod">
          <ac:chgData name="James Serra" userId="8ac5bb8964d8f761" providerId="LiveId" clId="{FA7E5497-16D6-47D3-B9AC-C487D5D9FAB3}" dt="2017-09-27T18:33:42.668" v="26" actId="931"/>
          <ac:picMkLst>
            <pc:docMk/>
            <pc:sldMk cId="3552117447" sldId="332"/>
            <ac:picMk id="9" creationId="{33BDCBA8-2078-4BA6-90F1-5ADFB304874E}"/>
          </ac:picMkLst>
        </pc:picChg>
      </pc:sldChg>
      <pc:sldChg chg="addSp delSp modSp add modTransition">
        <pc:chgData name="James Serra" userId="8ac5bb8964d8f761" providerId="LiveId" clId="{FA7E5497-16D6-47D3-B9AC-C487D5D9FAB3}" dt="2017-09-27T18:34:14.264" v="31"/>
        <pc:sldMkLst>
          <pc:docMk/>
          <pc:sldMk cId="1909357419" sldId="333"/>
        </pc:sldMkLst>
        <pc:picChg chg="add mod">
          <ac:chgData name="James Serra" userId="8ac5bb8964d8f761" providerId="LiveId" clId="{FA7E5497-16D6-47D3-B9AC-C487D5D9FAB3}" dt="2017-09-27T18:34:09.260" v="29" actId="931"/>
          <ac:picMkLst>
            <pc:docMk/>
            <pc:sldMk cId="1909357419" sldId="333"/>
            <ac:picMk id="3" creationId="{686D2356-CB0A-4A66-AC83-208E6C1A4586}"/>
          </ac:picMkLst>
        </pc:picChg>
        <pc:picChg chg="del">
          <ac:chgData name="James Serra" userId="8ac5bb8964d8f761" providerId="LiveId" clId="{FA7E5497-16D6-47D3-B9AC-C487D5D9FAB3}" dt="2017-09-27T18:33:49.688" v="28" actId="478"/>
          <ac:picMkLst>
            <pc:docMk/>
            <pc:sldMk cId="1909357419" sldId="333"/>
            <ac:picMk id="9" creationId="{33BDCBA8-2078-4BA6-90F1-5ADFB304874E}"/>
          </ac:picMkLst>
        </pc:picChg>
      </pc:sldChg>
    </pc:docChg>
  </pc:docChgLst>
  <pc:docChgLst>
    <pc:chgData name="James Serra" userId="8ac5bb8964d8f761" providerId="LiveId" clId="{9E59ACA2-4094-4C39-B060-93B2B83EC488}"/>
    <pc:docChg chg="addSld delSld modSld delSection modSection">
      <pc:chgData name="James Serra" userId="8ac5bb8964d8f761" providerId="LiveId" clId="{9E59ACA2-4094-4C39-B060-93B2B83EC488}" dt="2017-10-06T02:26:19.715" v="47" actId="2696"/>
      <pc:docMkLst>
        <pc:docMk/>
      </pc:docMkLst>
      <pc:sldChg chg="del">
        <pc:chgData name="James Serra" userId="8ac5bb8964d8f761" providerId="LiveId" clId="{9E59ACA2-4094-4C39-B060-93B2B83EC488}" dt="2017-10-06T02:00:08.390" v="5" actId="2696"/>
        <pc:sldMkLst>
          <pc:docMk/>
          <pc:sldMk cId="1607035973" sldId="257"/>
        </pc:sldMkLst>
      </pc:sldChg>
      <pc:sldChg chg="del">
        <pc:chgData name="James Serra" userId="8ac5bb8964d8f761" providerId="LiveId" clId="{9E59ACA2-4094-4C39-B060-93B2B83EC488}" dt="2017-10-06T01:58:40.933" v="0" actId="2696"/>
        <pc:sldMkLst>
          <pc:docMk/>
          <pc:sldMk cId="2083701617" sldId="330"/>
        </pc:sldMkLst>
      </pc:sldChg>
      <pc:sldChg chg="del">
        <pc:chgData name="James Serra" userId="8ac5bb8964d8f761" providerId="LiveId" clId="{9E59ACA2-4094-4C39-B060-93B2B83EC488}" dt="2017-10-06T02:26:19.649" v="45" actId="2696"/>
        <pc:sldMkLst>
          <pc:docMk/>
          <pc:sldMk cId="3560293826" sldId="331"/>
        </pc:sldMkLst>
      </pc:sldChg>
      <pc:sldChg chg="del">
        <pc:chgData name="James Serra" userId="8ac5bb8964d8f761" providerId="LiveId" clId="{9E59ACA2-4094-4C39-B060-93B2B83EC488}" dt="2017-10-06T02:26:19.668" v="46" actId="2696"/>
        <pc:sldMkLst>
          <pc:docMk/>
          <pc:sldMk cId="3552117447" sldId="332"/>
        </pc:sldMkLst>
      </pc:sldChg>
      <pc:sldChg chg="del">
        <pc:chgData name="James Serra" userId="8ac5bb8964d8f761" providerId="LiveId" clId="{9E59ACA2-4094-4C39-B060-93B2B83EC488}" dt="2017-10-06T02:26:19.715" v="47" actId="2696"/>
        <pc:sldMkLst>
          <pc:docMk/>
          <pc:sldMk cId="1909357419" sldId="333"/>
        </pc:sldMkLst>
      </pc:sldChg>
      <pc:sldChg chg="add">
        <pc:chgData name="James Serra" userId="8ac5bb8964d8f761" providerId="LiveId" clId="{9E59ACA2-4094-4C39-B060-93B2B83EC488}" dt="2017-10-06T01:59:48.236" v="3" actId="2696"/>
        <pc:sldMkLst>
          <pc:docMk/>
          <pc:sldMk cId="918275679" sldId="334"/>
        </pc:sldMkLst>
      </pc:sldChg>
      <pc:sldChg chg="modSp add">
        <pc:chgData name="James Serra" userId="8ac5bb8964d8f761" providerId="LiveId" clId="{9E59ACA2-4094-4C39-B060-93B2B83EC488}" dt="2017-10-06T02:00:20.521" v="44" actId="20577"/>
        <pc:sldMkLst>
          <pc:docMk/>
          <pc:sldMk cId="969961676" sldId="335"/>
        </pc:sldMkLst>
        <pc:spChg chg="mod">
          <ac:chgData name="James Serra" userId="8ac5bb8964d8f761" providerId="LiveId" clId="{9E59ACA2-4094-4C39-B060-93B2B83EC488}" dt="2017-10-06T02:00:20.521" v="44" actId="20577"/>
          <ac:spMkLst>
            <pc:docMk/>
            <pc:sldMk cId="969961676" sldId="335"/>
            <ac:spMk id="5" creationId="{00000000-0000-0000-0000-000000000000}"/>
          </ac:spMkLst>
        </pc:spChg>
      </pc:sldChg>
      <pc:sldChg chg="add">
        <pc:chgData name="James Serra" userId="8ac5bb8964d8f761" providerId="LiveId" clId="{9E59ACA2-4094-4C39-B060-93B2B83EC488}" dt="2017-10-06T02:00:04.577" v="4" actId="2696"/>
        <pc:sldMkLst>
          <pc:docMk/>
          <pc:sldMk cId="899602237" sldId="336"/>
        </pc:sldMkLst>
      </pc:sldChg>
      <pc:sldMasterChg chg="delSldLayout">
        <pc:chgData name="James Serra" userId="8ac5bb8964d8f761" providerId="LiveId" clId="{9E59ACA2-4094-4C39-B060-93B2B83EC488}" dt="2017-10-06T01:58:40.933" v="1" actId="2696"/>
        <pc:sldMasterMkLst>
          <pc:docMk/>
          <pc:sldMasterMk cId="6061017" sldId="2147483680"/>
        </pc:sldMasterMkLst>
        <pc:sldLayoutChg chg="del">
          <pc:chgData name="James Serra" userId="8ac5bb8964d8f761" providerId="LiveId" clId="{9E59ACA2-4094-4C39-B060-93B2B83EC488}" dt="2017-10-06T01:58:40.933" v="1" actId="2696"/>
          <pc:sldLayoutMkLst>
            <pc:docMk/>
            <pc:sldMasterMk cId="6061017" sldId="2147483680"/>
            <pc:sldLayoutMk cId="1459551789" sldId="2147483737"/>
          </pc:sldLayoutMkLst>
        </pc:sldLayoutChg>
      </pc:sldMasterChg>
    </pc:docChg>
  </pc:docChgLst>
  <pc:docChgLst>
    <pc:chgData name="James Serra" userId="8ac5bb8964d8f761" providerId="LiveId" clId="{61BF318C-368E-4A28-830A-8E943468FA25}"/>
    <pc:docChg chg="undo custSel addSld delSld modSld sldOrd delSection modSection">
      <pc:chgData name="James Serra" userId="8ac5bb8964d8f761" providerId="LiveId" clId="{61BF318C-368E-4A28-830A-8E943468FA25}" dt="2017-11-09T22:59:52.582" v="2760"/>
      <pc:docMkLst>
        <pc:docMk/>
      </pc:docMkLst>
      <pc:sldChg chg="del modTransition">
        <pc:chgData name="James Serra" userId="8ac5bb8964d8f761" providerId="LiveId" clId="{61BF318C-368E-4A28-830A-8E943468FA25}" dt="2017-10-26T22:35:40.804" v="1260" actId="2696"/>
        <pc:sldMkLst>
          <pc:docMk/>
          <pc:sldMk cId="1693891178" sldId="263"/>
        </pc:sldMkLst>
      </pc:sldChg>
      <pc:sldChg chg="ord">
        <pc:chgData name="James Serra" userId="8ac5bb8964d8f761" providerId="LiveId" clId="{61BF318C-368E-4A28-830A-8E943468FA25}" dt="2017-10-26T22:40:54.591" v="1267" actId="20577"/>
        <pc:sldMkLst>
          <pc:docMk/>
          <pc:sldMk cId="3264576582" sldId="268"/>
        </pc:sldMkLst>
      </pc:sldChg>
      <pc:sldChg chg="del">
        <pc:chgData name="James Serra" userId="8ac5bb8964d8f761" providerId="LiveId" clId="{61BF318C-368E-4A28-830A-8E943468FA25}" dt="2017-10-26T23:20:59.900" v="1528" actId="2696"/>
        <pc:sldMkLst>
          <pc:docMk/>
          <pc:sldMk cId="840199309" sldId="281"/>
        </pc:sldMkLst>
      </pc:sldChg>
      <pc:sldChg chg="modSp">
        <pc:chgData name="James Serra" userId="8ac5bb8964d8f761" providerId="LiveId" clId="{61BF318C-368E-4A28-830A-8E943468FA25}" dt="2017-10-26T23:49:31.741" v="1815" actId="20577"/>
        <pc:sldMkLst>
          <pc:docMk/>
          <pc:sldMk cId="997046069" sldId="285"/>
        </pc:sldMkLst>
        <pc:spChg chg="mod">
          <ac:chgData name="James Serra" userId="8ac5bb8964d8f761" providerId="LiveId" clId="{61BF318C-368E-4A28-830A-8E943468FA25}" dt="2017-10-26T23:49:31.741" v="1815" actId="20577"/>
          <ac:spMkLst>
            <pc:docMk/>
            <pc:sldMk cId="997046069" sldId="285"/>
            <ac:spMk id="3" creationId="{91E2F7BB-D857-41C2-9DDB-0B45AF4BDA17}"/>
          </ac:spMkLst>
        </pc:spChg>
      </pc:sldChg>
      <pc:sldChg chg="del">
        <pc:chgData name="James Serra" userId="8ac5bb8964d8f761" providerId="LiveId" clId="{61BF318C-368E-4A28-830A-8E943468FA25}" dt="2017-10-26T23:07:44.326" v="1310" actId="2696"/>
        <pc:sldMkLst>
          <pc:docMk/>
          <pc:sldMk cId="634080536" sldId="307"/>
        </pc:sldMkLst>
      </pc:sldChg>
      <pc:sldChg chg="del">
        <pc:chgData name="James Serra" userId="8ac5bb8964d8f761" providerId="LiveId" clId="{61BF318C-368E-4A28-830A-8E943468FA25}" dt="2017-10-24T18:15:45.649" v="1253" actId="2696"/>
        <pc:sldMkLst>
          <pc:docMk/>
          <pc:sldMk cId="194482423" sldId="308"/>
        </pc:sldMkLst>
      </pc:sldChg>
      <pc:sldChg chg="del">
        <pc:chgData name="James Serra" userId="8ac5bb8964d8f761" providerId="LiveId" clId="{61BF318C-368E-4A28-830A-8E943468FA25}" dt="2017-10-26T23:04:50.040" v="1309" actId="2696"/>
        <pc:sldMkLst>
          <pc:docMk/>
          <pc:sldMk cId="541727445" sldId="309"/>
        </pc:sldMkLst>
      </pc:sldChg>
      <pc:sldChg chg="del modTransition">
        <pc:chgData name="James Serra" userId="8ac5bb8964d8f761" providerId="LiveId" clId="{61BF318C-368E-4A28-830A-8E943468FA25}" dt="2017-10-26T22:38:13.013" v="1266" actId="2696"/>
        <pc:sldMkLst>
          <pc:docMk/>
          <pc:sldMk cId="3837810190" sldId="311"/>
        </pc:sldMkLst>
      </pc:sldChg>
      <pc:sldChg chg="del ord modTransition">
        <pc:chgData name="James Serra" userId="8ac5bb8964d8f761" providerId="LiveId" clId="{61BF318C-368E-4A28-830A-8E943468FA25}" dt="2017-10-26T22:37:47.320" v="1265" actId="2696"/>
        <pc:sldMkLst>
          <pc:docMk/>
          <pc:sldMk cId="1470737181" sldId="314"/>
        </pc:sldMkLst>
      </pc:sldChg>
      <pc:sldChg chg="del">
        <pc:chgData name="James Serra" userId="8ac5bb8964d8f761" providerId="LiveId" clId="{61BF318C-368E-4A28-830A-8E943468FA25}" dt="2017-10-24T18:18:49.667" v="1256" actId="2696"/>
        <pc:sldMkLst>
          <pc:docMk/>
          <pc:sldMk cId="841412758" sldId="317"/>
        </pc:sldMkLst>
      </pc:sldChg>
      <pc:sldChg chg="del modTransition">
        <pc:chgData name="James Serra" userId="8ac5bb8964d8f761" providerId="LiveId" clId="{61BF318C-368E-4A28-830A-8E943468FA25}" dt="2017-10-26T22:35:16.534" v="1259" actId="2696"/>
        <pc:sldMkLst>
          <pc:docMk/>
          <pc:sldMk cId="1509326154" sldId="319"/>
        </pc:sldMkLst>
      </pc:sldChg>
      <pc:sldChg chg="del ord">
        <pc:chgData name="James Serra" userId="8ac5bb8964d8f761" providerId="LiveId" clId="{61BF318C-368E-4A28-830A-8E943468FA25}" dt="2017-10-26T22:59:07.616" v="1298" actId="2696"/>
        <pc:sldMkLst>
          <pc:docMk/>
          <pc:sldMk cId="3422626475" sldId="322"/>
        </pc:sldMkLst>
      </pc:sldChg>
      <pc:sldChg chg="del modTransition">
        <pc:chgData name="James Serra" userId="8ac5bb8964d8f761" providerId="LiveId" clId="{61BF318C-368E-4A28-830A-8E943468FA25}" dt="2017-10-26T22:35:52.826" v="1261" actId="2696"/>
        <pc:sldMkLst>
          <pc:docMk/>
          <pc:sldMk cId="3500882794" sldId="329"/>
        </pc:sldMkLst>
      </pc:sldChg>
      <pc:sldChg chg="setBg modNotesTx">
        <pc:chgData name="James Serra" userId="8ac5bb8964d8f761" providerId="LiveId" clId="{61BF318C-368E-4A28-830A-8E943468FA25}" dt="2017-10-26T23:08:37.248" v="1312" actId="20577"/>
        <pc:sldMkLst>
          <pc:docMk/>
          <pc:sldMk cId="899602237" sldId="336"/>
        </pc:sldMkLst>
      </pc:sldChg>
      <pc:sldChg chg="addSp modSp add ord setBg">
        <pc:chgData name="James Serra" userId="8ac5bb8964d8f761" providerId="LiveId" clId="{61BF318C-368E-4A28-830A-8E943468FA25}" dt="2017-10-26T23:47:53.157" v="1762" actId="20577"/>
        <pc:sldMkLst>
          <pc:docMk/>
          <pc:sldMk cId="1094662298" sldId="337"/>
        </pc:sldMkLst>
        <pc:spChg chg="mod">
          <ac:chgData name="James Serra" userId="8ac5bb8964d8f761" providerId="LiveId" clId="{61BF318C-368E-4A28-830A-8E943468FA25}" dt="2017-10-26T23:03:49.001" v="1308" actId="2711"/>
          <ac:spMkLst>
            <pc:docMk/>
            <pc:sldMk cId="1094662298" sldId="337"/>
            <ac:spMk id="2" creationId="{FA0184AB-5FB3-41F5-AE5F-307C87DD8EBB}"/>
          </ac:spMkLst>
        </pc:spChg>
        <pc:spChg chg="add mod">
          <ac:chgData name="James Serra" userId="8ac5bb8964d8f761" providerId="LiveId" clId="{61BF318C-368E-4A28-830A-8E943468FA25}" dt="2017-10-26T23:47:53.157" v="1762" actId="20577"/>
          <ac:spMkLst>
            <pc:docMk/>
            <pc:sldMk cId="1094662298" sldId="337"/>
            <ac:spMk id="3" creationId="{F54C9D22-CB35-4DCF-BD3B-C08C6008FD61}"/>
          </ac:spMkLst>
        </pc:spChg>
      </pc:sldChg>
      <pc:sldChg chg="add del">
        <pc:chgData name="James Serra" userId="8ac5bb8964d8f761" providerId="LiveId" clId="{61BF318C-368E-4A28-830A-8E943468FA25}" dt="2017-10-13T20:12:54.541" v="1" actId="20577"/>
        <pc:sldMkLst>
          <pc:docMk/>
          <pc:sldMk cId="3058971847" sldId="337"/>
        </pc:sldMkLst>
      </pc:sldChg>
      <pc:sldChg chg="modSp add setBg">
        <pc:chgData name="James Serra" userId="8ac5bb8964d8f761" providerId="LiveId" clId="{61BF318C-368E-4A28-830A-8E943468FA25}" dt="2017-10-26T23:02:54.083" v="1305" actId="20577"/>
        <pc:sldMkLst>
          <pc:docMk/>
          <pc:sldMk cId="4130218314" sldId="338"/>
        </pc:sldMkLst>
        <pc:spChg chg="mod">
          <ac:chgData name="James Serra" userId="8ac5bb8964d8f761" providerId="LiveId" clId="{61BF318C-368E-4A28-830A-8E943468FA25}" dt="2017-10-13T20:20:46.066" v="834" actId="20577"/>
          <ac:spMkLst>
            <pc:docMk/>
            <pc:sldMk cId="4130218314" sldId="338"/>
            <ac:spMk id="2" creationId="{FA0184AB-5FB3-41F5-AE5F-307C87DD8EBB}"/>
          </ac:spMkLst>
        </pc:spChg>
        <pc:spChg chg="mod">
          <ac:chgData name="James Serra" userId="8ac5bb8964d8f761" providerId="LiveId" clId="{61BF318C-368E-4A28-830A-8E943468FA25}" dt="2017-10-13T20:29:20.425" v="1229" actId="113"/>
          <ac:spMkLst>
            <pc:docMk/>
            <pc:sldMk cId="4130218314" sldId="338"/>
            <ac:spMk id="3" creationId="{F54C9D22-CB35-4DCF-BD3B-C08C6008FD61}"/>
          </ac:spMkLst>
        </pc:spChg>
      </pc:sldChg>
      <pc:sldChg chg="modSp add setBg">
        <pc:chgData name="James Serra" userId="8ac5bb8964d8f761" providerId="LiveId" clId="{61BF318C-368E-4A28-830A-8E943468FA25}" dt="2017-11-09T22:54:03.947" v="2754" actId="20577"/>
        <pc:sldMkLst>
          <pc:docMk/>
          <pc:sldMk cId="2102485812" sldId="339"/>
        </pc:sldMkLst>
        <pc:spChg chg="mod">
          <ac:chgData name="James Serra" userId="8ac5bb8964d8f761" providerId="LiveId" clId="{61BF318C-368E-4A28-830A-8E943468FA25}" dt="2017-10-13T20:22:00.430" v="1018" actId="20577"/>
          <ac:spMkLst>
            <pc:docMk/>
            <pc:sldMk cId="2102485812" sldId="339"/>
            <ac:spMk id="2" creationId="{FA0184AB-5FB3-41F5-AE5F-307C87DD8EBB}"/>
          </ac:spMkLst>
        </pc:spChg>
        <pc:spChg chg="mod">
          <ac:chgData name="James Serra" userId="8ac5bb8964d8f761" providerId="LiveId" clId="{61BF318C-368E-4A28-830A-8E943468FA25}" dt="2017-11-09T22:54:03.947" v="2754" actId="20577"/>
          <ac:spMkLst>
            <pc:docMk/>
            <pc:sldMk cId="2102485812" sldId="339"/>
            <ac:spMk id="3" creationId="{F54C9D22-CB35-4DCF-BD3B-C08C6008FD61}"/>
          </ac:spMkLst>
        </pc:spChg>
      </pc:sldChg>
      <pc:sldChg chg="add">
        <pc:chgData name="James Serra" userId="8ac5bb8964d8f761" providerId="LiveId" clId="{61BF318C-368E-4A28-830A-8E943468FA25}" dt="2017-10-15T02:45:41.746" v="1230" actId="20577"/>
        <pc:sldMkLst>
          <pc:docMk/>
          <pc:sldMk cId="3798569079" sldId="340"/>
        </pc:sldMkLst>
      </pc:sldChg>
      <pc:sldChg chg="add del modTransition">
        <pc:chgData name="James Serra" userId="8ac5bb8964d8f761" providerId="LiveId" clId="{61BF318C-368E-4A28-830A-8E943468FA25}" dt="2017-10-26T22:36:41.535" v="1263" actId="2696"/>
        <pc:sldMkLst>
          <pc:docMk/>
          <pc:sldMk cId="2989717123" sldId="341"/>
        </pc:sldMkLst>
      </pc:sldChg>
      <pc:sldChg chg="modSp add">
        <pc:chgData name="James Serra" userId="8ac5bb8964d8f761" providerId="LiveId" clId="{61BF318C-368E-4A28-830A-8E943468FA25}" dt="2017-10-26T23:50:46.540" v="1819" actId="20577"/>
        <pc:sldMkLst>
          <pc:docMk/>
          <pc:sldMk cId="1210704705" sldId="342"/>
        </pc:sldMkLst>
        <pc:spChg chg="mod">
          <ac:chgData name="James Serra" userId="8ac5bb8964d8f761" providerId="LiveId" clId="{61BF318C-368E-4A28-830A-8E943468FA25}" dt="2017-10-26T23:50:46.540" v="1819" actId="20577"/>
          <ac:spMkLst>
            <pc:docMk/>
            <pc:sldMk cId="1210704705" sldId="342"/>
            <ac:spMk id="6" creationId="{00000000-0000-0000-0000-000000000000}"/>
          </ac:spMkLst>
        </pc:spChg>
      </pc:sldChg>
      <pc:sldChg chg="modSp add modAnim modNotes">
        <pc:chgData name="James Serra" userId="8ac5bb8964d8f761" providerId="LiveId" clId="{61BF318C-368E-4A28-830A-8E943468FA25}" dt="2017-10-26T23:42:12.861" v="1722" actId="20577"/>
        <pc:sldMkLst>
          <pc:docMk/>
          <pc:sldMk cId="2877775125" sldId="343"/>
        </pc:sldMkLst>
        <pc:spChg chg="mod">
          <ac:chgData name="James Serra" userId="8ac5bb8964d8f761" providerId="LiveId" clId="{61BF318C-368E-4A28-830A-8E943468FA25}" dt="2017-10-26T23:42:12.861" v="1722" actId="20577"/>
          <ac:spMkLst>
            <pc:docMk/>
            <pc:sldMk cId="2877775125" sldId="343"/>
            <ac:spMk id="3" creationId="{00000000-0000-0000-0000-000000000000}"/>
          </ac:spMkLst>
        </pc:spChg>
      </pc:sldChg>
      <pc:sldChg chg="add del modTransition">
        <pc:chgData name="James Serra" userId="8ac5bb8964d8f761" providerId="LiveId" clId="{61BF318C-368E-4A28-830A-8E943468FA25}" dt="2017-10-26T22:36:58.864" v="1264" actId="2696"/>
        <pc:sldMkLst>
          <pc:docMk/>
          <pc:sldMk cId="3602043032" sldId="344"/>
        </pc:sldMkLst>
      </pc:sldChg>
      <pc:sldChg chg="add">
        <pc:chgData name="James Serra" userId="8ac5bb8964d8f761" providerId="LiveId" clId="{61BF318C-368E-4A28-830A-8E943468FA25}" dt="2017-10-18T14:47:36.002" v="1231" actId="20577"/>
        <pc:sldMkLst>
          <pc:docMk/>
          <pc:sldMk cId="174949095" sldId="345"/>
        </pc:sldMkLst>
      </pc:sldChg>
      <pc:sldChg chg="add">
        <pc:chgData name="James Serra" userId="8ac5bb8964d8f761" providerId="LiveId" clId="{61BF318C-368E-4A28-830A-8E943468FA25}" dt="2017-10-18T14:47:36.002" v="1231" actId="20577"/>
        <pc:sldMkLst>
          <pc:docMk/>
          <pc:sldMk cId="850913068" sldId="346"/>
        </pc:sldMkLst>
      </pc:sldChg>
      <pc:sldChg chg="add">
        <pc:chgData name="James Serra" userId="8ac5bb8964d8f761" providerId="LiveId" clId="{61BF318C-368E-4A28-830A-8E943468FA25}" dt="2017-10-18T14:47:36.002" v="1231" actId="20577"/>
        <pc:sldMkLst>
          <pc:docMk/>
          <pc:sldMk cId="1761938397" sldId="347"/>
        </pc:sldMkLst>
      </pc:sldChg>
      <pc:sldChg chg="add">
        <pc:chgData name="James Serra" userId="8ac5bb8964d8f761" providerId="LiveId" clId="{61BF318C-368E-4A28-830A-8E943468FA25}" dt="2017-10-18T14:48:15.771" v="1232" actId="20577"/>
        <pc:sldMkLst>
          <pc:docMk/>
          <pc:sldMk cId="780853924" sldId="348"/>
        </pc:sldMkLst>
      </pc:sldChg>
      <pc:sldChg chg="modSp add">
        <pc:chgData name="James Serra" userId="8ac5bb8964d8f761" providerId="LiveId" clId="{61BF318C-368E-4A28-830A-8E943468FA25}" dt="2017-10-26T23:20:29.020" v="1527" actId="20577"/>
        <pc:sldMkLst>
          <pc:docMk/>
          <pc:sldMk cId="538158497" sldId="349"/>
        </pc:sldMkLst>
        <pc:spChg chg="mod">
          <ac:chgData name="James Serra" userId="8ac5bb8964d8f761" providerId="LiveId" clId="{61BF318C-368E-4A28-830A-8E943468FA25}" dt="2017-10-26T23:20:29.020" v="1527" actId="20577"/>
          <ac:spMkLst>
            <pc:docMk/>
            <pc:sldMk cId="538158497" sldId="349"/>
            <ac:spMk id="4" creationId="{02DC6922-CCC4-41EE-A7DD-DF53A63789AE}"/>
          </ac:spMkLst>
        </pc:spChg>
        <pc:spChg chg="mod">
          <ac:chgData name="James Serra" userId="8ac5bb8964d8f761" providerId="LiveId" clId="{61BF318C-368E-4A28-830A-8E943468FA25}" dt="2017-10-26T23:18:01.447" v="1469" actId="20577"/>
          <ac:spMkLst>
            <pc:docMk/>
            <pc:sldMk cId="538158497" sldId="349"/>
            <ac:spMk id="10" creationId="{CB2F7872-1A5D-4FB0-A7B8-FD19EEE4D23F}"/>
          </ac:spMkLst>
        </pc:spChg>
      </pc:sldChg>
      <pc:sldChg chg="add">
        <pc:chgData name="James Serra" userId="8ac5bb8964d8f761" providerId="LiveId" clId="{61BF318C-368E-4A28-830A-8E943468FA25}" dt="2017-10-18T14:48:46.586" v="1234" actId="20577"/>
        <pc:sldMkLst>
          <pc:docMk/>
          <pc:sldMk cId="286830414" sldId="350"/>
        </pc:sldMkLst>
      </pc:sldChg>
      <pc:sldChg chg="delSp modSp add">
        <pc:chgData name="James Serra" userId="8ac5bb8964d8f761" providerId="LiveId" clId="{61BF318C-368E-4A28-830A-8E943468FA25}" dt="2017-10-26T23:23:01.405" v="1547" actId="255"/>
        <pc:sldMkLst>
          <pc:docMk/>
          <pc:sldMk cId="3806914637" sldId="351"/>
        </pc:sldMkLst>
        <pc:spChg chg="mod">
          <ac:chgData name="James Serra" userId="8ac5bb8964d8f761" providerId="LiveId" clId="{61BF318C-368E-4A28-830A-8E943468FA25}" dt="2017-10-26T23:23:01.405" v="1547" actId="255"/>
          <ac:spMkLst>
            <pc:docMk/>
            <pc:sldMk cId="3806914637" sldId="351"/>
            <ac:spMk id="3" creationId="{00CFD453-F995-466A-A053-22F4DDEA6613}"/>
          </ac:spMkLst>
        </pc:spChg>
        <pc:spChg chg="del">
          <ac:chgData name="James Serra" userId="8ac5bb8964d8f761" providerId="LiveId" clId="{61BF318C-368E-4A28-830A-8E943468FA25}" dt="2017-10-24T18:12:48.567" v="1246" actId="478"/>
          <ac:spMkLst>
            <pc:docMk/>
            <pc:sldMk cId="3806914637" sldId="351"/>
            <ac:spMk id="10" creationId="{FCFEC501-D711-4B0D-B381-3874D4284893}"/>
          </ac:spMkLst>
        </pc:spChg>
      </pc:sldChg>
      <pc:sldChg chg="delSp modSp add setBg">
        <pc:chgData name="James Serra" userId="8ac5bb8964d8f761" providerId="LiveId" clId="{61BF318C-368E-4A28-830A-8E943468FA25}" dt="2017-10-26T23:01:52.228" v="1301" actId="20577"/>
        <pc:sldMkLst>
          <pc:docMk/>
          <pc:sldMk cId="1736632142" sldId="352"/>
        </pc:sldMkLst>
        <pc:spChg chg="mod">
          <ac:chgData name="James Serra" userId="8ac5bb8964d8f761" providerId="LiveId" clId="{61BF318C-368E-4A28-830A-8E943468FA25}" dt="2017-10-26T22:58:35.429" v="1297" actId="255"/>
          <ac:spMkLst>
            <pc:docMk/>
            <pc:sldMk cId="1736632142" sldId="352"/>
            <ac:spMk id="2" creationId="{1BD5D3F0-43A4-44BA-A741-2E1CA8CAFD16}"/>
          </ac:spMkLst>
        </pc:spChg>
        <pc:spChg chg="del">
          <ac:chgData name="James Serra" userId="8ac5bb8964d8f761" providerId="LiveId" clId="{61BF318C-368E-4A28-830A-8E943468FA25}" dt="2017-10-24T18:12:55.953" v="1247" actId="478"/>
          <ac:spMkLst>
            <pc:docMk/>
            <pc:sldMk cId="1736632142" sldId="352"/>
            <ac:spMk id="6" creationId="{0C4B4C67-C62B-4724-990F-D15EE63B4B95}"/>
          </ac:spMkLst>
        </pc:spChg>
      </pc:sldChg>
      <pc:sldChg chg="modSp add ord">
        <pc:chgData name="James Serra" userId="8ac5bb8964d8f761" providerId="LiveId" clId="{61BF318C-368E-4A28-830A-8E943468FA25}" dt="2017-10-26T23:46:29.658" v="1724" actId="113"/>
        <pc:sldMkLst>
          <pc:docMk/>
          <pc:sldMk cId="2915198631" sldId="353"/>
        </pc:sldMkLst>
        <pc:graphicFrameChg chg="modGraphic">
          <ac:chgData name="James Serra" userId="8ac5bb8964d8f761" providerId="LiveId" clId="{61BF318C-368E-4A28-830A-8E943468FA25}" dt="2017-10-26T23:46:29.658" v="1724" actId="113"/>
          <ac:graphicFrameMkLst>
            <pc:docMk/>
            <pc:sldMk cId="2915198631" sldId="353"/>
            <ac:graphicFrameMk id="2" creationId="{00000000-0000-0000-0000-000000000000}"/>
          </ac:graphicFrameMkLst>
        </pc:graphicFrameChg>
      </pc:sldChg>
      <pc:sldChg chg="delSp modSp add">
        <pc:chgData name="James Serra" userId="8ac5bb8964d8f761" providerId="LiveId" clId="{61BF318C-368E-4A28-830A-8E943468FA25}" dt="2017-10-26T22:53:55.442" v="1275" actId="20577"/>
        <pc:sldMkLst>
          <pc:docMk/>
          <pc:sldMk cId="392852142" sldId="354"/>
        </pc:sldMkLst>
        <pc:spChg chg="mod">
          <ac:chgData name="James Serra" userId="8ac5bb8964d8f761" providerId="LiveId" clId="{61BF318C-368E-4A28-830A-8E943468FA25}" dt="2017-10-26T22:53:55.442" v="1275" actId="20577"/>
          <ac:spMkLst>
            <pc:docMk/>
            <pc:sldMk cId="392852142" sldId="354"/>
            <ac:spMk id="16" creationId="{32E00D37-841E-4CBA-8A2D-1F8914FAC4E9}"/>
          </ac:spMkLst>
        </pc:spChg>
        <pc:picChg chg="del">
          <ac:chgData name="James Serra" userId="8ac5bb8964d8f761" providerId="LiveId" clId="{61BF318C-368E-4A28-830A-8E943468FA25}" dt="2017-10-24T17:58:45.974" v="1241" actId="478"/>
          <ac:picMkLst>
            <pc:docMk/>
            <pc:sldMk cId="392852142" sldId="354"/>
            <ac:picMk id="12" creationId="{00000000-0000-0000-0000-000000000000}"/>
          </ac:picMkLst>
        </pc:picChg>
      </pc:sldChg>
      <pc:sldChg chg="add">
        <pc:chgData name="James Serra" userId="8ac5bb8964d8f761" providerId="LiveId" clId="{61BF318C-368E-4A28-830A-8E943468FA25}" dt="2017-10-18T14:50:36.057" v="1237" actId="20577"/>
        <pc:sldMkLst>
          <pc:docMk/>
          <pc:sldMk cId="823883354" sldId="355"/>
        </pc:sldMkLst>
      </pc:sldChg>
      <pc:sldChg chg="add del modTransition">
        <pc:chgData name="James Serra" userId="8ac5bb8964d8f761" providerId="LiveId" clId="{61BF318C-368E-4A28-830A-8E943468FA25}" dt="2017-10-26T22:36:35.069" v="1262" actId="2696"/>
        <pc:sldMkLst>
          <pc:docMk/>
          <pc:sldMk cId="634620057" sldId="356"/>
        </pc:sldMkLst>
      </pc:sldChg>
      <pc:sldChg chg="add">
        <pc:chgData name="James Serra" userId="8ac5bb8964d8f761" providerId="LiveId" clId="{61BF318C-368E-4A28-830A-8E943468FA25}" dt="2017-10-24T18:18:58.307" v="1257" actId="20577"/>
        <pc:sldMkLst>
          <pc:docMk/>
          <pc:sldMk cId="755673092" sldId="357"/>
        </pc:sldMkLst>
      </pc:sldChg>
      <pc:sldChg chg="delSp add del">
        <pc:chgData name="James Serra" userId="8ac5bb8964d8f761" providerId="LiveId" clId="{61BF318C-368E-4A28-830A-8E943468FA25}" dt="2017-10-26T23:28:49.061" v="1552" actId="2696"/>
        <pc:sldMkLst>
          <pc:docMk/>
          <pc:sldMk cId="443969619" sldId="358"/>
        </pc:sldMkLst>
        <pc:picChg chg="del">
          <ac:chgData name="James Serra" userId="8ac5bb8964d8f761" providerId="LiveId" clId="{61BF318C-368E-4A28-830A-8E943468FA25}" dt="2017-10-26T23:27:07.035" v="1551" actId="478"/>
          <ac:picMkLst>
            <pc:docMk/>
            <pc:sldMk cId="443969619" sldId="358"/>
            <ac:picMk id="28" creationId="{60A36F62-72B0-4B9D-8C3D-47AF346E63E7}"/>
          </ac:picMkLst>
        </pc:picChg>
      </pc:sldChg>
      <pc:sldChg chg="modSp add modTransition">
        <pc:chgData name="James Serra" userId="8ac5bb8964d8f761" providerId="LiveId" clId="{61BF318C-368E-4A28-830A-8E943468FA25}" dt="2017-11-09T22:57:23.074" v="2757"/>
        <pc:sldMkLst>
          <pc:docMk/>
          <pc:sldMk cId="458991058" sldId="358"/>
        </pc:sldMkLst>
        <pc:spChg chg="mod">
          <ac:chgData name="James Serra" userId="8ac5bb8964d8f761" providerId="LiveId" clId="{61BF318C-368E-4A28-830A-8E943468FA25}" dt="2017-10-26T23:38:52.781" v="1713" actId="1076"/>
          <ac:spMkLst>
            <pc:docMk/>
            <pc:sldMk cId="458991058" sldId="358"/>
            <ac:spMk id="12" creationId="{38F8A0BD-E264-4519-9219-460ABC6C32BD}"/>
          </ac:spMkLst>
        </pc:spChg>
      </pc:sldChg>
      <pc:sldChg chg="add del">
        <pc:chgData name="James Serra" userId="8ac5bb8964d8f761" providerId="LiveId" clId="{61BF318C-368E-4A28-830A-8E943468FA25}" dt="2017-10-26T23:26:20.103" v="1549" actId="20577"/>
        <pc:sldMkLst>
          <pc:docMk/>
          <pc:sldMk cId="1110785806" sldId="358"/>
        </pc:sldMkLst>
      </pc:sldChg>
      <pc:sldChg chg="addSp delSp modSp add del">
        <pc:chgData name="James Serra" userId="8ac5bb8964d8f761" providerId="LiveId" clId="{61BF318C-368E-4A28-830A-8E943468FA25}" dt="2017-10-26T23:37:27.999" v="1711" actId="2696"/>
        <pc:sldMkLst>
          <pc:docMk/>
          <pc:sldMk cId="4064528440" sldId="358"/>
        </pc:sldMkLst>
        <pc:spChg chg="mod">
          <ac:chgData name="James Serra" userId="8ac5bb8964d8f761" providerId="LiveId" clId="{61BF318C-368E-4A28-830A-8E943468FA25}" dt="2017-10-26T23:31:07.721" v="1605" actId="20577"/>
          <ac:spMkLst>
            <pc:docMk/>
            <pc:sldMk cId="4064528440" sldId="358"/>
            <ac:spMk id="2" creationId="{67BBBDA7-49A9-472D-B153-D551EA15A39B}"/>
          </ac:spMkLst>
        </pc:spChg>
        <pc:spChg chg="add mod">
          <ac:chgData name="James Serra" userId="8ac5bb8964d8f761" providerId="LiveId" clId="{61BF318C-368E-4A28-830A-8E943468FA25}" dt="2017-10-26T23:37:12.181" v="1710" actId="1076"/>
          <ac:spMkLst>
            <pc:docMk/>
            <pc:sldMk cId="4064528440" sldId="358"/>
            <ac:spMk id="4" creationId="{905A3F19-6B22-49A9-871E-56ACFAD85743}"/>
          </ac:spMkLst>
        </pc:spChg>
        <pc:spChg chg="add mod">
          <ac:chgData name="James Serra" userId="8ac5bb8964d8f761" providerId="LiveId" clId="{61BF318C-368E-4A28-830A-8E943468FA25}" dt="2017-10-26T23:35:37.190" v="1676" actId="1076"/>
          <ac:spMkLst>
            <pc:docMk/>
            <pc:sldMk cId="4064528440" sldId="358"/>
            <ac:spMk id="5" creationId="{EB28ADE4-F9AF-40EF-A83D-76F10F725F4A}"/>
          </ac:spMkLst>
        </pc:spChg>
        <pc:spChg chg="add del">
          <ac:chgData name="James Serra" userId="8ac5bb8964d8f761" providerId="LiveId" clId="{61BF318C-368E-4A28-830A-8E943468FA25}" dt="2017-10-26T23:31:56.149" v="1611" actId="2696"/>
          <ac:spMkLst>
            <pc:docMk/>
            <pc:sldMk cId="4064528440" sldId="358"/>
            <ac:spMk id="6" creationId="{468F75AB-FF64-4DDE-B36F-8BCBB85EEB44}"/>
          </ac:spMkLst>
        </pc:spChg>
        <pc:spChg chg="add mod">
          <ac:chgData name="James Serra" userId="8ac5bb8964d8f761" providerId="LiveId" clId="{61BF318C-368E-4A28-830A-8E943468FA25}" dt="2017-10-26T23:35:55.647" v="1678" actId="1076"/>
          <ac:spMkLst>
            <pc:docMk/>
            <pc:sldMk cId="4064528440" sldId="358"/>
            <ac:spMk id="7" creationId="{E5A0C1B4-CAEF-493C-A91E-9659D4032E5F}"/>
          </ac:spMkLst>
        </pc:spChg>
        <pc:spChg chg="add mod">
          <ac:chgData name="James Serra" userId="8ac5bb8964d8f761" providerId="LiveId" clId="{61BF318C-368E-4A28-830A-8E943468FA25}" dt="2017-10-26T23:33:14.159" v="1640" actId="1076"/>
          <ac:spMkLst>
            <pc:docMk/>
            <pc:sldMk cId="4064528440" sldId="358"/>
            <ac:spMk id="8" creationId="{66D50F53-1D9C-4C8C-B570-F7E1A4E11821}"/>
          </ac:spMkLst>
        </pc:spChg>
        <pc:spChg chg="add del">
          <ac:chgData name="James Serra" userId="8ac5bb8964d8f761" providerId="LiveId" clId="{61BF318C-368E-4A28-830A-8E943468FA25}" dt="2017-10-26T23:33:36.585" v="1644" actId="2696"/>
          <ac:spMkLst>
            <pc:docMk/>
            <pc:sldMk cId="4064528440" sldId="358"/>
            <ac:spMk id="10" creationId="{2077E009-1070-4604-A3B9-D624F3476898}"/>
          </ac:spMkLst>
        </pc:spChg>
        <pc:spChg chg="add mod">
          <ac:chgData name="James Serra" userId="8ac5bb8964d8f761" providerId="LiveId" clId="{61BF318C-368E-4A28-830A-8E943468FA25}" dt="2017-10-26T23:34:16.048" v="1666" actId="20577"/>
          <ac:spMkLst>
            <pc:docMk/>
            <pc:sldMk cId="4064528440" sldId="358"/>
            <ac:spMk id="12" creationId="{38F8A0BD-E264-4519-9219-460ABC6C32BD}"/>
          </ac:spMkLst>
        </pc:spChg>
        <pc:spChg chg="add mod">
          <ac:chgData name="James Serra" userId="8ac5bb8964d8f761" providerId="LiveId" clId="{61BF318C-368E-4A28-830A-8E943468FA25}" dt="2017-10-26T23:36:42.805" v="1693" actId="1076"/>
          <ac:spMkLst>
            <pc:docMk/>
            <pc:sldMk cId="4064528440" sldId="358"/>
            <ac:spMk id="21" creationId="{1DA7AF8C-4253-48DC-B6D5-7E0AB1D206E1}"/>
          </ac:spMkLst>
        </pc:spChg>
        <pc:spChg chg="add del">
          <ac:chgData name="James Serra" userId="8ac5bb8964d8f761" providerId="LiveId" clId="{61BF318C-368E-4A28-830A-8E943468FA25}" dt="2017-10-26T23:36:45.093" v="1694" actId="2696"/>
          <ac:spMkLst>
            <pc:docMk/>
            <pc:sldMk cId="4064528440" sldId="358"/>
            <ac:spMk id="23" creationId="{9B3DA357-F9BF-4B39-99EE-0D2C7D9AFFA8}"/>
          </ac:spMkLst>
        </pc:spChg>
        <pc:spChg chg="add mod">
          <ac:chgData name="James Serra" userId="8ac5bb8964d8f761" providerId="LiveId" clId="{61BF318C-368E-4A28-830A-8E943468FA25}" dt="2017-10-26T23:37:04.994" v="1709" actId="20577"/>
          <ac:spMkLst>
            <pc:docMk/>
            <pc:sldMk cId="4064528440" sldId="358"/>
            <ac:spMk id="25" creationId="{E396F12C-ECBB-4402-93D8-4504656193DE}"/>
          </ac:spMkLst>
        </pc:spChg>
        <pc:picChg chg="add mod">
          <ac:chgData name="James Serra" userId="8ac5bb8964d8f761" providerId="LiveId" clId="{61BF318C-368E-4A28-830A-8E943468FA25}" dt="2017-10-26T23:33:35.726" v="1643" actId="1076"/>
          <ac:picMkLst>
            <pc:docMk/>
            <pc:sldMk cId="4064528440" sldId="358"/>
            <ac:picMk id="3" creationId="{2C8A7558-BA3F-4425-A4DD-81534C5CC2E6}"/>
          </ac:picMkLst>
        </pc:picChg>
        <pc:picChg chg="add del">
          <ac:chgData name="James Serra" userId="8ac5bb8964d8f761" providerId="LiveId" clId="{61BF318C-368E-4A28-830A-8E943468FA25}" dt="2017-10-26T23:33:36.585" v="1644" actId="2696"/>
          <ac:picMkLst>
            <pc:docMk/>
            <pc:sldMk cId="4064528440" sldId="358"/>
            <ac:picMk id="9" creationId="{7048FB92-A1F8-4095-A73C-9FF3F505575B}"/>
          </ac:picMkLst>
        </pc:picChg>
        <pc:picChg chg="add mod">
          <ac:chgData name="James Serra" userId="8ac5bb8964d8f761" providerId="LiveId" clId="{61BF318C-368E-4A28-830A-8E943468FA25}" dt="2017-10-26T23:34:06.619" v="1646" actId="1076"/>
          <ac:picMkLst>
            <pc:docMk/>
            <pc:sldMk cId="4064528440" sldId="358"/>
            <ac:picMk id="11" creationId="{2A8F0027-666F-4E9B-AD0B-168ED180DF50}"/>
          </ac:picMkLst>
        </pc:picChg>
        <pc:cxnChg chg="add mod">
          <ac:chgData name="James Serra" userId="8ac5bb8964d8f761" providerId="LiveId" clId="{61BF318C-368E-4A28-830A-8E943468FA25}" dt="2017-10-26T23:35:37.190" v="1676" actId="1076"/>
          <ac:cxnSpMkLst>
            <pc:docMk/>
            <pc:sldMk cId="4064528440" sldId="358"/>
            <ac:cxnSpMk id="13" creationId="{B43A1A33-A60A-4CA2-AA49-0E50952D4B92}"/>
          </ac:cxnSpMkLst>
        </pc:cxnChg>
        <pc:cxnChg chg="add del">
          <ac:chgData name="James Serra" userId="8ac5bb8964d8f761" providerId="LiveId" clId="{61BF318C-368E-4A28-830A-8E943468FA25}" dt="2017-10-26T23:36:45.093" v="1694" actId="2696"/>
          <ac:cxnSpMkLst>
            <pc:docMk/>
            <pc:sldMk cId="4064528440" sldId="358"/>
            <ac:cxnSpMk id="22" creationId="{90684EFB-E2B6-4355-8802-56EE76A29C1E}"/>
          </ac:cxnSpMkLst>
        </pc:cxnChg>
        <pc:cxnChg chg="add mod">
          <ac:chgData name="James Serra" userId="8ac5bb8964d8f761" providerId="LiveId" clId="{61BF318C-368E-4A28-830A-8E943468FA25}" dt="2017-10-26T23:36:58.437" v="1696" actId="1076"/>
          <ac:cxnSpMkLst>
            <pc:docMk/>
            <pc:sldMk cId="4064528440" sldId="358"/>
            <ac:cxnSpMk id="24" creationId="{B34A913B-31B7-469F-A1EB-79BA832C41F9}"/>
          </ac:cxnSpMkLst>
        </pc:cxnChg>
      </pc:sldChg>
      <pc:sldChg chg="modSp add">
        <pc:chgData name="James Serra" userId="8ac5bb8964d8f761" providerId="LiveId" clId="{61BF318C-368E-4A28-830A-8E943468FA25}" dt="2017-10-29T21:23:20.925" v="2725" actId="1076"/>
        <pc:sldMkLst>
          <pc:docMk/>
          <pc:sldMk cId="2205155607" sldId="359"/>
        </pc:sldMkLst>
        <pc:spChg chg="mod">
          <ac:chgData name="James Serra" userId="8ac5bb8964d8f761" providerId="LiveId" clId="{61BF318C-368E-4A28-830A-8E943468FA25}" dt="2017-10-27T19:37:40.316" v="1831" actId="20577"/>
          <ac:spMkLst>
            <pc:docMk/>
            <pc:sldMk cId="2205155607" sldId="359"/>
            <ac:spMk id="2" creationId="{00000000-0000-0000-0000-000000000000}"/>
          </ac:spMkLst>
        </pc:spChg>
        <pc:graphicFrameChg chg="mod modGraphic">
          <ac:chgData name="James Serra" userId="8ac5bb8964d8f761" providerId="LiveId" clId="{61BF318C-368E-4A28-830A-8E943468FA25}" dt="2017-10-29T21:23:20.925" v="2725" actId="1076"/>
          <ac:graphicFrameMkLst>
            <pc:docMk/>
            <pc:sldMk cId="2205155607" sldId="359"/>
            <ac:graphicFrameMk id="5" creationId="{00000000-0000-0000-0000-000000000000}"/>
          </ac:graphicFrameMkLst>
        </pc:graphicFrameChg>
      </pc:sldChg>
      <pc:sldChg chg="modSp add">
        <pc:chgData name="James Serra" userId="8ac5bb8964d8f761" providerId="LiveId" clId="{61BF318C-368E-4A28-830A-8E943468FA25}" dt="2017-11-09T22:57:18.239" v="2756"/>
        <pc:sldMkLst>
          <pc:docMk/>
          <pc:sldMk cId="1866331949" sldId="360"/>
        </pc:sldMkLst>
        <pc:spChg chg="mod">
          <ac:chgData name="James Serra" userId="8ac5bb8964d8f761" providerId="LiveId" clId="{61BF318C-368E-4A28-830A-8E943468FA25}" dt="2017-11-09T22:57:18.239" v="2756"/>
          <ac:spMkLst>
            <pc:docMk/>
            <pc:sldMk cId="1866331949" sldId="360"/>
            <ac:spMk id="5" creationId="{DAB17386-42DD-405B-B972-5C774AC3A2D2}"/>
          </ac:spMkLst>
        </pc:spChg>
      </pc:sldChg>
      <pc:sldChg chg="add del">
        <pc:chgData name="James Serra" userId="8ac5bb8964d8f761" providerId="LiveId" clId="{61BF318C-368E-4A28-830A-8E943468FA25}" dt="2017-10-29T21:21:50.482" v="2682" actId="2696"/>
        <pc:sldMkLst>
          <pc:docMk/>
          <pc:sldMk cId="3258581426" sldId="360"/>
        </pc:sldMkLst>
      </pc:sldChg>
      <pc:sldChg chg="add">
        <pc:chgData name="James Serra" userId="8ac5bb8964d8f761" providerId="LiveId" clId="{61BF318C-368E-4A28-830A-8E943468FA25}" dt="2017-11-09T22:58:48.511" v="2758"/>
        <pc:sldMkLst>
          <pc:docMk/>
          <pc:sldMk cId="200595087" sldId="361"/>
        </pc:sldMkLst>
      </pc:sldChg>
      <pc:sldChg chg="add del">
        <pc:chgData name="James Serra" userId="8ac5bb8964d8f761" providerId="LiveId" clId="{61BF318C-368E-4A28-830A-8E943468FA25}" dt="2017-10-29T21:21:46.610" v="2681" actId="2696"/>
        <pc:sldMkLst>
          <pc:docMk/>
          <pc:sldMk cId="3060631492" sldId="361"/>
        </pc:sldMkLst>
      </pc:sldChg>
      <pc:sldChg chg="add">
        <pc:chgData name="James Serra" userId="8ac5bb8964d8f761" providerId="LiveId" clId="{61BF318C-368E-4A28-830A-8E943468FA25}" dt="2017-11-09T22:59:30.877" v="2759"/>
        <pc:sldMkLst>
          <pc:docMk/>
          <pc:sldMk cId="2523400794" sldId="362"/>
        </pc:sldMkLst>
      </pc:sldChg>
      <pc:sldChg chg="add">
        <pc:chgData name="James Serra" userId="8ac5bb8964d8f761" providerId="LiveId" clId="{61BF318C-368E-4A28-830A-8E943468FA25}" dt="2017-11-09T22:59:52.582" v="2760"/>
        <pc:sldMkLst>
          <pc:docMk/>
          <pc:sldMk cId="3181234820" sldId="363"/>
        </pc:sldMkLst>
      </pc:sldChg>
      <pc:sldMasterChg chg="delSldLayout">
        <pc:chgData name="James Serra" userId="8ac5bb8964d8f761" providerId="LiveId" clId="{61BF318C-368E-4A28-830A-8E943468FA25}" dt="2017-10-29T21:21:50.497" v="2683" actId="2696"/>
        <pc:sldMasterMkLst>
          <pc:docMk/>
          <pc:sldMasterMk cId="203912623" sldId="2147483839"/>
        </pc:sldMasterMkLst>
        <pc:sldLayoutChg chg="del">
          <pc:chgData name="James Serra" userId="8ac5bb8964d8f761" providerId="LiveId" clId="{61BF318C-368E-4A28-830A-8E943468FA25}" dt="2017-10-29T21:21:50.497" v="2683" actId="2696"/>
          <pc:sldLayoutMkLst>
            <pc:docMk/>
            <pc:sldMasterMk cId="203912623" sldId="2147483839"/>
            <pc:sldLayoutMk cId="3333494154" sldId="2147483867"/>
          </pc:sldLayoutMkLst>
        </pc:sldLayoutChg>
      </pc:sldMaster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image" Target="../media/image63.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emf"/><Relationship Id="rId1" Type="http://schemas.openxmlformats.org/officeDocument/2006/relationships/image" Target="../media/image68.emf"/><Relationship Id="rId4" Type="http://schemas.openxmlformats.org/officeDocument/2006/relationships/image" Target="../media/image71.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image" Target="../media/image74.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image" Target="../media/image81.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image" Target="../media/image8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42BC68-8836-46F8-A7E7-226431FF7F85}" type="datetimeFigureOut">
              <a:rPr lang="en-US" smtClean="0"/>
              <a:t>12/5/2017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A69098-AF98-44ED-B19A-289934A1943E}" type="slidenum">
              <a:rPr lang="en-US" smtClean="0"/>
              <a:t>‹#›</a:t>
            </a:fld>
            <a:endParaRPr lang="en-US"/>
          </a:p>
        </p:txBody>
      </p:sp>
    </p:spTree>
    <p:extLst>
      <p:ext uri="{BB962C8B-B14F-4D97-AF65-F5344CB8AC3E}">
        <p14:creationId xmlns:p14="http://schemas.microsoft.com/office/powerpoint/2010/main" val="1817640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technet.microsoft.com/en-us/library/ms176061.aspx"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S PGothic" charset="0"/>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E3573B-5F89-41B4-883D-4A2852AD67B8}" type="datetime1">
              <a:rPr kumimoji="0" lang="en-US" sz="1200" b="0" i="0" u="none" strike="noStrike" kern="1200" cap="none" spc="0" normalizeH="0" baseline="0" noProof="0" smtClean="0">
                <a:ln>
                  <a:noFill/>
                </a:ln>
                <a:solidFill>
                  <a:prstClr val="black"/>
                </a:solidFill>
                <a:effectLst/>
                <a:uLnTx/>
                <a:uFillTx/>
                <a:latin typeface="Calibri"/>
                <a:ea typeface="MS PGothic"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12/5/2017</a:t>
            </a:fld>
            <a:endParaRPr kumimoji="0" lang="en-US" sz="1200" b="0" i="0" u="none" strike="noStrike" kern="1200" cap="none" spc="0" normalizeH="0" baseline="0" noProof="0" dirty="0">
              <a:ln>
                <a:noFill/>
              </a:ln>
              <a:solidFill>
                <a:prstClr val="black"/>
              </a:solidFill>
              <a:effectLst/>
              <a:uLnTx/>
              <a:uFillTx/>
              <a:latin typeface="Calibri"/>
              <a:ea typeface="MS PGothic" charset="0"/>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S PGothic"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S PGothic" charset="0"/>
              <a:cs typeface="+mn-cs"/>
            </a:endParaRPr>
          </a:p>
        </p:txBody>
      </p:sp>
    </p:spTree>
    <p:extLst>
      <p:ext uri="{BB962C8B-B14F-4D97-AF65-F5344CB8AC3E}">
        <p14:creationId xmlns:p14="http://schemas.microsoft.com/office/powerpoint/2010/main" val="17216242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3633F40-32CD-4F84-9443-25A95AEAAEE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12/5/2017 3:37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0195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12/5/2017 3:37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33785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12/5/2017 3:37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11416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26646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12/5/2017 3:37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7882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A69098-AF98-44ED-B19A-289934A1943E}" type="slidenum">
              <a:rPr lang="en-US" smtClean="0"/>
              <a:t>15</a:t>
            </a:fld>
            <a:endParaRPr lang="en-US"/>
          </a:p>
        </p:txBody>
      </p:sp>
    </p:spTree>
    <p:extLst>
      <p:ext uri="{BB962C8B-B14F-4D97-AF65-F5344CB8AC3E}">
        <p14:creationId xmlns:p14="http://schemas.microsoft.com/office/powerpoint/2010/main" val="21421236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2D995A-9394-46D5-9C49-13F10C72ADA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483357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12/5/2017 3:37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89486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12/5/2017 3:37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75320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12/5/2017 3:37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78294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800" b="0" i="0" u="none" strike="noStrike" kern="0" cap="none" spc="0" normalizeH="0" baseline="0" noProof="0" smtClean="0">
                <a:ln>
                  <a:noFill/>
                </a:ln>
                <a:solidFill>
                  <a:sysClr val="windowText" lastClr="000000"/>
                </a:solidFill>
                <a:effectLst/>
                <a:uLnTx/>
                <a:uFillTx/>
                <a:latin typeface="Calibri"/>
                <a:ea typeface="MS PGothic"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Calibri"/>
              <a:ea typeface="MS PGothic" charset="0"/>
              <a:cs typeface="+mn-cs"/>
            </a:endParaRPr>
          </a:p>
        </p:txBody>
      </p:sp>
    </p:spTree>
    <p:extLst>
      <p:ext uri="{BB962C8B-B14F-4D97-AF65-F5344CB8AC3E}">
        <p14:creationId xmlns:p14="http://schemas.microsoft.com/office/powerpoint/2010/main" val="6826487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SQL Database Managed Instance provides complete workload isolation of your workloads through native VNET support.  We use virtual data clusters to describe the degree of isolation that customer workloads will experience with SQL Database Managed Instance. During service provisioning (on Azure Portal or through REST API), you can choose the virtual network (VNET) and the subnet to achieve full networking isolation for your Managed Instances.  Once created, instances in the VNET can be reached using Azure networking mechanisms (VPN and Express Route gateways).</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To two levels of isolation are provided:</a:t>
            </a:r>
          </a:p>
          <a:p>
            <a:pPr lvl="0"/>
            <a:r>
              <a:rPr lang="en-US" sz="1200" kern="1200">
                <a:solidFill>
                  <a:schemeClr val="tx1"/>
                </a:solidFill>
                <a:effectLst/>
                <a:latin typeface="+mn-lt"/>
                <a:ea typeface="+mn-ea"/>
                <a:cs typeface="+mn-cs"/>
              </a:rPr>
              <a:t>Cluster (tenant ring) level: Managed Instances for a tenant are fully isolated from other tenants. No connectivity or resource sharing is possible between different tenants.</a:t>
            </a:r>
          </a:p>
          <a:p>
            <a:pPr lvl="0"/>
            <a:r>
              <a:rPr lang="en-US" sz="1200" kern="1200">
                <a:solidFill>
                  <a:schemeClr val="tx1"/>
                </a:solidFill>
                <a:effectLst/>
                <a:latin typeface="+mn-lt"/>
                <a:ea typeface="+mn-ea"/>
                <a:cs typeface="+mn-cs"/>
              </a:rPr>
              <a:t>Networking level: joining instances to a subnet in a VNET and restricting access to private IP addresses only provides full isolation from public Internet.</a:t>
            </a:r>
          </a:p>
          <a:p>
            <a:endParaRPr lang="en-US"/>
          </a:p>
        </p:txBody>
      </p:sp>
      <p:sp>
        <p:nvSpPr>
          <p:cNvPr id="4" name="Slide Number Placeholder 3"/>
          <p:cNvSpPr>
            <a:spLocks noGrp="1"/>
          </p:cNvSpPr>
          <p:nvPr>
            <p:ph type="sldNum" sz="quarter" idx="10"/>
          </p:nvPr>
        </p:nvSpPr>
        <p:spPr/>
        <p:txBody>
          <a:bodyPr/>
          <a:lstStyle/>
          <a:p>
            <a:fld id="{EDA69098-AF98-44ED-B19A-289934A1943E}" type="slidenum">
              <a:rPr lang="en-US" smtClean="0"/>
              <a:t>20</a:t>
            </a:fld>
            <a:endParaRPr lang="en-US"/>
          </a:p>
        </p:txBody>
      </p:sp>
    </p:spTree>
    <p:extLst>
      <p:ext uri="{BB962C8B-B14F-4D97-AF65-F5344CB8AC3E}">
        <p14:creationId xmlns:p14="http://schemas.microsoft.com/office/powerpoint/2010/main" val="12482657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A69098-AF98-44ED-B19A-289934A1943E}" type="slidenum">
              <a:rPr lang="en-US" smtClean="0"/>
              <a:t>21</a:t>
            </a:fld>
            <a:endParaRPr lang="en-US"/>
          </a:p>
        </p:txBody>
      </p:sp>
    </p:spTree>
    <p:extLst>
      <p:ext uri="{BB962C8B-B14F-4D97-AF65-F5344CB8AC3E}">
        <p14:creationId xmlns:p14="http://schemas.microsoft.com/office/powerpoint/2010/main" val="3645960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A69098-AF98-44ED-B19A-289934A1943E}" type="slidenum">
              <a:rPr lang="en-US" smtClean="0"/>
              <a:t>22</a:t>
            </a:fld>
            <a:endParaRPr lang="en-US"/>
          </a:p>
        </p:txBody>
      </p:sp>
    </p:spTree>
    <p:extLst>
      <p:ext uri="{BB962C8B-B14F-4D97-AF65-F5344CB8AC3E}">
        <p14:creationId xmlns:p14="http://schemas.microsoft.com/office/powerpoint/2010/main" val="40959703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A69098-AF98-44ED-B19A-289934A1943E}" type="slidenum">
              <a:rPr lang="en-US" smtClean="0"/>
              <a:t>23</a:t>
            </a:fld>
            <a:endParaRPr lang="en-US"/>
          </a:p>
        </p:txBody>
      </p:sp>
    </p:spTree>
    <p:extLst>
      <p:ext uri="{BB962C8B-B14F-4D97-AF65-F5344CB8AC3E}">
        <p14:creationId xmlns:p14="http://schemas.microsoft.com/office/powerpoint/2010/main" val="4589059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12/5/2017 3:37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72241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952468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586314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543738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SQL Database Managed Instance will provide two licensing options: purchase a new license or use your existing on-premises licenses through Azure Hybrid Benefit for SQL Server.  The </a:t>
            </a:r>
            <a:r>
              <a:rPr lang="en-US" sz="1200" b="1" kern="1200" dirty="0">
                <a:solidFill>
                  <a:schemeClr val="tx1"/>
                </a:solidFill>
                <a:effectLst/>
                <a:latin typeface="+mn-lt"/>
                <a:ea typeface="+mn-ea"/>
                <a:cs typeface="+mn-cs"/>
              </a:rPr>
              <a:t>Azure Hybrid Benefit for SQL Server </a:t>
            </a:r>
            <a:r>
              <a:rPr lang="en-US" sz="1200" kern="1200" dirty="0">
                <a:solidFill>
                  <a:schemeClr val="tx1"/>
                </a:solidFill>
                <a:effectLst/>
                <a:latin typeface="+mn-lt"/>
                <a:ea typeface="+mn-ea"/>
                <a:cs typeface="+mn-cs"/>
              </a:rPr>
              <a:t>helps customers maximize the value from their current licensing investments and accelerate their migration to the cloud.  Azure Hybrid Use Benefit for SQL Server is an Azure-based benefit that enables customers to use their SQL Server licenses with Software Assurance to pay a reduced rate (“base rate”) on SQL Database Managed Instance. Azure Hybrid Benefit for SQL Server will be available at public preview (Q4 CY 2017).  </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S4, Solution Specialist Sales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12/5/2017 3:37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81220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12/5/2017 3:37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8115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answer is to consider a PaaS (Platform as a Service) solution like Azure SQL Database.  Azure SQL Database is a </a:t>
            </a:r>
            <a:r>
              <a:rPr lang="en-US" b="1" dirty="0"/>
              <a:t>fully-managed relational database-as-a service </a:t>
            </a:r>
            <a:r>
              <a:rPr lang="en-US" dirty="0"/>
              <a:t>that provides the best and most economical cloud destination for your SQL Server data.  SQL Database uses the Microsoft SQL Server Engine, which means it’s high-performance, reliable, and secure.  You can use it to build data-driven applications and websites in the programming language of your choice, without needing to manage infrastructure.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a PaaS offering, Microsoft operates SQL Server for you and ensures availability and performance. PaaS features that come with SQL Database include, but are not limited to: provisioning and resizing (w/ Azure Portal experience), built-in auto HA (99.99%), automatic backup, point-in-time-restore (database-level), and active geo-replication. Because Microsoft assumes much of the daily maintenance, administration and infrastructure costs, your IT organization can quickly realize cost and operational benefits that you may not have otherwise experienced with your on-premises or hosted solution.  In fact, a study by IDC found that organizations who modernized their databases from SQL Server to SQL Database realized up to a 406% ROI over five years.</a:t>
            </a:r>
            <a:r>
              <a:rPr lang="en-US" sz="1200" kern="1200" baseline="30000" dirty="0">
                <a:solidFill>
                  <a:schemeClr val="tx1"/>
                </a:solidFill>
                <a:effectLst/>
                <a:latin typeface="+mn-lt"/>
                <a:ea typeface="+mn-ea"/>
                <a:cs typeface="+mn-cs"/>
              </a:rPr>
              <a:t>1</a:t>
            </a:r>
            <a:endParaRPr lang="en-US" baseline="30000" dirty="0"/>
          </a:p>
          <a:p>
            <a:endParaRPr lang="en-US" dirty="0"/>
          </a:p>
          <a:p>
            <a:r>
              <a:rPr lang="en-US" dirty="0"/>
              <a:t>In addition to the benefits of PaaS, SQL Database also provides key benefits in some specific areas:</a:t>
            </a:r>
          </a:p>
          <a:p>
            <a:endParaRPr lang="en-US" dirty="0"/>
          </a:p>
          <a:p>
            <a:r>
              <a:rPr lang="en-US" dirty="0"/>
              <a:t>It has </a:t>
            </a:r>
            <a:r>
              <a:rPr lang="en-US" b="1" dirty="0"/>
              <a:t>built-in intelligence </a:t>
            </a:r>
            <a:r>
              <a:rPr lang="en-US" dirty="0"/>
              <a:t>that helps you dramatically reduce the costs of running and managing databases and maximizes both the performance and security of your application.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SQL Database provides </a:t>
            </a:r>
            <a:r>
              <a:rPr lang="en-US" b="1" dirty="0"/>
              <a:t>breakthrough productivity and performance </a:t>
            </a:r>
            <a:r>
              <a:rPr lang="en-US" dirty="0"/>
              <a:t>to meet the demands of today’s apps. Each database is isolated from each other and portable, each with its own service tier with a guaranteed performance level. SQL Database provides different performance levels for different needs, and enables databases to be pooled to maximize the use of resources and save money. You can adjust performance with minimal downtime to your app. </a:t>
            </a:r>
            <a:r>
              <a:rPr lang="en-US" b="1" dirty="0"/>
              <a:t>Dynamic scalability</a:t>
            </a:r>
            <a:r>
              <a:rPr lang="en-US" dirty="0"/>
              <a:t> enables your database to transparently respond to rapidly changing resource requirements and enables you to only pay for the resources that you need when you need them. </a:t>
            </a:r>
            <a:r>
              <a:rPr lang="en-US" b="1" dirty="0"/>
              <a:t>In-memory technologies </a:t>
            </a:r>
            <a:r>
              <a:rPr lang="en-US" dirty="0"/>
              <a:t>provide r</a:t>
            </a:r>
            <a:r>
              <a:rPr lang="en-US" dirty="0">
                <a:solidFill>
                  <a:srgbClr val="128A04"/>
                </a:solidFill>
                <a:latin typeface="+mn-lt"/>
              </a:rPr>
              <a:t>eal-time business insight with </a:t>
            </a:r>
            <a:r>
              <a:rPr lang="en-US" sz="1200" b="0" kern="1200" dirty="0">
                <a:solidFill>
                  <a:schemeClr val="tx1"/>
                </a:solidFill>
                <a:effectLst/>
                <a:latin typeface="+mn-lt"/>
                <a:ea typeface="+mn-ea"/>
                <a:cs typeface="+mn-cs"/>
              </a:rPr>
              <a:t>up to 30x improved throughput and latency and up to 100x faster queries and reports.</a:t>
            </a:r>
            <a:endParaRPr lang="en-US" b="0" dirty="0">
              <a:solidFill>
                <a:srgbClr val="128A04"/>
              </a:solidFill>
              <a:latin typeface="+mn-lt"/>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will provide the ability to </a:t>
            </a:r>
            <a:r>
              <a:rPr lang="en-US" b="1" dirty="0"/>
              <a:t>seamlessly lift and shift your SQL Server data </a:t>
            </a:r>
            <a:r>
              <a:rPr lang="en-US" dirty="0"/>
              <a:t>to the cloud to a managed instance with a </a:t>
            </a:r>
            <a:r>
              <a:rPr lang="en-US" b="1" dirty="0"/>
              <a:t>full SQL Server programming surface area </a:t>
            </a:r>
            <a:r>
              <a:rPr lang="en-US" dirty="0"/>
              <a:t>that removes the need to re-architect your apps, saving you time and resources.</a:t>
            </a:r>
          </a:p>
          <a:p>
            <a:pPr rtl="0"/>
            <a:endParaRPr lang="en-US" dirty="0"/>
          </a:p>
          <a:p>
            <a:pPr rtl="0"/>
            <a:r>
              <a:rPr lang="en-US" dirty="0"/>
              <a:t>SQL Database combines the </a:t>
            </a:r>
            <a:r>
              <a:rPr lang="en-US" b="0" dirty="0"/>
              <a:t>operational and financial benefits of Azure PaaS </a:t>
            </a:r>
            <a:r>
              <a:rPr lang="en-US" dirty="0"/>
              <a:t>with a financially-backed SLA and business continuity tools to protect the lifeblood of your business, your data.  SQL Database will soon offer a Azure Hybrid Benefit for SQL Server that maximizes the investments you’ve made in on-premises licensing by providing discounted rates in the cloud.</a:t>
            </a:r>
          </a:p>
          <a:p>
            <a:pPr rtl="0"/>
            <a:endParaRPr lang="en-US" dirty="0"/>
          </a:p>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30000" noProof="0" dirty="0">
                <a:ln>
                  <a:noFill/>
                </a:ln>
                <a:solidFill>
                  <a:schemeClr val="tx1">
                    <a:lumMod val="75000"/>
                  </a:schemeClr>
                </a:solidFill>
                <a:effectLst/>
                <a:uLnTx/>
                <a:uFillTx/>
                <a:latin typeface="Segoe UI" panose="020B0502040204020203" pitchFamily="34" charset="0"/>
                <a:cs typeface="Segoe UI" panose="020B0502040204020203" pitchFamily="34" charset="0"/>
              </a:rPr>
              <a:t>1</a:t>
            </a:r>
            <a:r>
              <a:rPr kumimoji="0" lang="en-US" sz="1200" b="0" i="0" u="none" strike="noStrike" kern="0" cap="none" spc="0" normalizeH="0" baseline="0" noProof="0" dirty="0">
                <a:ln>
                  <a:noFill/>
                </a:ln>
                <a:solidFill>
                  <a:schemeClr val="tx1">
                    <a:lumMod val="75000"/>
                  </a:schemeClr>
                </a:solidFill>
                <a:effectLst/>
                <a:uLnTx/>
                <a:uFillTx/>
                <a:latin typeface="Segoe UI" panose="020B0502040204020203" pitchFamily="34" charset="0"/>
                <a:cs typeface="Segoe UI" panose="020B0502040204020203" pitchFamily="34" charset="0"/>
              </a:rPr>
              <a:t>The Business Value of Microsoft Azure SQL Database Services, IDC, March 2015</a:t>
            </a:r>
          </a:p>
          <a:p>
            <a:pPr defTabSz="931774"/>
            <a:endParaRPr lang="en-US" dirty="0"/>
          </a:p>
          <a:p>
            <a:pPr defTabSz="931774"/>
            <a:endParaRPr lang="en-US" dirty="0"/>
          </a:p>
          <a:p>
            <a:pPr rtl="0"/>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DA69098-AF98-44ED-B19A-289934A1943E}" type="slidenum">
              <a:rPr lang="en-US" smtClean="0"/>
              <a:t>3</a:t>
            </a:fld>
            <a:endParaRPr lang="en-US"/>
          </a:p>
        </p:txBody>
      </p:sp>
    </p:spTree>
    <p:extLst>
      <p:ext uri="{BB962C8B-B14F-4D97-AF65-F5344CB8AC3E}">
        <p14:creationId xmlns:p14="http://schemas.microsoft.com/office/powerpoint/2010/main" val="11140351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A69098-AF98-44ED-B19A-289934A1943E}" type="slidenum">
              <a:rPr lang="en-US" smtClean="0"/>
              <a:t>30</a:t>
            </a:fld>
            <a:endParaRPr lang="en-US"/>
          </a:p>
        </p:txBody>
      </p:sp>
    </p:spTree>
    <p:extLst>
      <p:ext uri="{BB962C8B-B14F-4D97-AF65-F5344CB8AC3E}">
        <p14:creationId xmlns:p14="http://schemas.microsoft.com/office/powerpoint/2010/main" val="24179434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A69098-AF98-44ED-B19A-289934A1943E}" type="slidenum">
              <a:rPr lang="en-US" smtClean="0"/>
              <a:t>31</a:t>
            </a:fld>
            <a:endParaRPr lang="en-US"/>
          </a:p>
        </p:txBody>
      </p:sp>
    </p:spTree>
    <p:extLst>
      <p:ext uri="{BB962C8B-B14F-4D97-AF65-F5344CB8AC3E}">
        <p14:creationId xmlns:p14="http://schemas.microsoft.com/office/powerpoint/2010/main" val="3854041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effectLst/>
                <a:latin typeface="Segoe UI" panose="020B0502040204020203" pitchFamily="34" charset="0"/>
                <a:cs typeface="Segoe UI" panose="020B0502040204020203" pitchFamily="34" charset="0"/>
              </a:rPr>
              <a:t>Objective: </a:t>
            </a:r>
            <a:r>
              <a:rPr lang="en-US" sz="1000" dirty="0">
                <a:effectLst/>
                <a:latin typeface="Segoe UI" panose="020B0502040204020203" pitchFamily="34" charset="0"/>
                <a:cs typeface="Segoe UI" panose="020B0502040204020203" pitchFamily="34" charset="0"/>
              </a:rPr>
              <a:t>In Microsoft Azure SQL Database, when you sign up for the service, the provisioning process creates an Azure SQL Database server, a database named </a:t>
            </a:r>
            <a:r>
              <a:rPr lang="en-US" sz="1000" b="1" dirty="0">
                <a:effectLst/>
                <a:latin typeface="Segoe UI" panose="020B0502040204020203" pitchFamily="34" charset="0"/>
                <a:cs typeface="Segoe UI" panose="020B0502040204020203" pitchFamily="34" charset="0"/>
              </a:rPr>
              <a:t>master</a:t>
            </a:r>
            <a:r>
              <a:rPr lang="en-US" sz="1000" dirty="0">
                <a:effectLst/>
                <a:latin typeface="Segoe UI" panose="020B0502040204020203" pitchFamily="34" charset="0"/>
                <a:cs typeface="Segoe UI" panose="020B0502040204020203" pitchFamily="34" charset="0"/>
              </a:rPr>
              <a:t>, and a login that is the server-level principal of your Azure SQL Database server. That login is similar to the server-level principal, </a:t>
            </a:r>
            <a:r>
              <a:rPr lang="en-US" sz="1000" b="1" dirty="0">
                <a:effectLst/>
                <a:latin typeface="Segoe UI" panose="020B0502040204020203" pitchFamily="34" charset="0"/>
                <a:cs typeface="Segoe UI" panose="020B0502040204020203" pitchFamily="34" charset="0"/>
              </a:rPr>
              <a:t>sa</a:t>
            </a:r>
            <a:r>
              <a:rPr lang="en-US" sz="1000" dirty="0">
                <a:effectLst/>
                <a:latin typeface="Segoe UI" panose="020B0502040204020203" pitchFamily="34" charset="0"/>
                <a:cs typeface="Segoe UI" panose="020B0502040204020203" pitchFamily="34" charset="0"/>
              </a:rPr>
              <a:t>, for an instance of SQL Server on your premises. </a:t>
            </a:r>
            <a:endParaRPr lang="en-US" sz="1000" b="1" dirty="0">
              <a:effectLst/>
              <a:latin typeface="Segoe UI" panose="020B0502040204020203" pitchFamily="34" charset="0"/>
              <a:cs typeface="Segoe UI" panose="020B0502040204020203" pitchFamily="34" charset="0"/>
            </a:endParaRPr>
          </a:p>
          <a:p>
            <a:endParaRPr lang="en-US" sz="1000" dirty="0">
              <a:effectLst/>
              <a:latin typeface="Segoe UI" panose="020B0502040204020203" pitchFamily="34" charset="0"/>
              <a:cs typeface="Segoe UI" panose="020B0502040204020203" pitchFamily="34" charset="0"/>
            </a:endParaRPr>
          </a:p>
          <a:p>
            <a:r>
              <a:rPr lang="en-US" sz="1000" b="1" dirty="0">
                <a:effectLst/>
                <a:latin typeface="Segoe UI" panose="020B0502040204020203" pitchFamily="34" charset="0"/>
                <a:cs typeface="Segoe UI" panose="020B0502040204020203" pitchFamily="34" charset="0"/>
              </a:rPr>
              <a:t>Talking Points:</a:t>
            </a:r>
            <a:endParaRPr lang="en-US" sz="1000" dirty="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The Azure SQL Database server-level principal account always has permission to manage all server-level and database-level security. This topic describes how you can use the server-level principal and other accounts to manage logins and databases in Microsoft Azure SQL Database. </a:t>
            </a:r>
          </a:p>
          <a:p>
            <a:pPr marL="171450"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Security administration in Microsoft Azure SQL Database is similar to security administration for an on-premises instance of SQL Server. Managing security at the database-level is almost identical, with differences only in the parameters available. Because Azure SQL Databases can scale to one or more physical computers, Microsoft Azure SQL Database uses a different strategy for server-level administration. The following table summarizes how security administration for an on-premises SQL Server is different than in Microsoft Azure SQL Database.</a:t>
            </a:r>
          </a:p>
          <a:p>
            <a:pPr marL="171450" indent="-171450">
              <a:buFont typeface="Arial" panose="020B0604020202020204" pitchFamily="34" charset="0"/>
              <a:buChar char="•"/>
            </a:pPr>
            <a:r>
              <a:rPr lang="en-US" sz="1000" b="1" dirty="0">
                <a:effectLst/>
                <a:latin typeface="Segoe UI" panose="020B0502040204020203" pitchFamily="34" charset="0"/>
                <a:cs typeface="Segoe UI" panose="020B0502040204020203" pitchFamily="34" charset="0"/>
              </a:rPr>
              <a:t>The loginmanager Role</a:t>
            </a:r>
          </a:p>
          <a:p>
            <a:pPr marL="628650" lvl="1"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Like the securityadmin fixed server role for an on-premises instance of SQL Server, the loginmanager database role in Microsoft Azure SQL Database is has permission to create logins. Only the server-level principal login (created by the provisioning process) or members of the loginmanager database role can create new logins. </a:t>
            </a:r>
          </a:p>
          <a:p>
            <a:pPr marL="171450" indent="-171450">
              <a:buFont typeface="Arial" panose="020B0604020202020204" pitchFamily="34" charset="0"/>
              <a:buChar char="•"/>
            </a:pPr>
            <a:r>
              <a:rPr lang="en-US" sz="1000" b="1" dirty="0">
                <a:effectLst/>
                <a:latin typeface="Segoe UI" panose="020B0502040204020203" pitchFamily="34" charset="0"/>
                <a:cs typeface="Segoe UI" panose="020B0502040204020203" pitchFamily="34" charset="0"/>
              </a:rPr>
              <a:t>The dbmanager Role</a:t>
            </a:r>
          </a:p>
          <a:p>
            <a:pPr marL="628650" lvl="1"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The Microsoft Azure SQL Database dbmanager database role is similar to the dbcreator fixed server role for an on-premise instance of SQL Server. Only the server-level principal login (created by the provisioning process) or members of the dbmanager database role can create databases. Once a user is a member of the dbmanager database role, it can create a database with the Azure SQL Database CREATE DATABASE command, but that command must be executed in the </a:t>
            </a:r>
            <a:r>
              <a:rPr lang="en-US" sz="1000" b="1" dirty="0">
                <a:effectLst/>
                <a:latin typeface="Segoe UI" panose="020B0502040204020203" pitchFamily="34" charset="0"/>
                <a:cs typeface="Segoe UI" panose="020B0502040204020203" pitchFamily="34" charset="0"/>
              </a:rPr>
              <a:t>master</a:t>
            </a:r>
            <a:r>
              <a:rPr lang="en-US" sz="1000" dirty="0">
                <a:effectLst/>
                <a:latin typeface="Segoe UI" panose="020B0502040204020203" pitchFamily="34" charset="0"/>
                <a:cs typeface="Segoe UI" panose="020B0502040204020203" pitchFamily="34" charset="0"/>
              </a:rPr>
              <a:t> database. For more information, see </a:t>
            </a:r>
            <a:r>
              <a:rPr lang="en-US" sz="1000" dirty="0">
                <a:effectLst/>
                <a:latin typeface="Segoe UI" panose="020B0502040204020203" pitchFamily="34" charset="0"/>
                <a:cs typeface="Segoe UI" panose="020B0502040204020203" pitchFamily="34" charset="0"/>
                <a:hlinkClick r:id="rId3"/>
              </a:rPr>
              <a:t>CREATE DATABASE (Transact-SQL)</a:t>
            </a:r>
            <a:r>
              <a:rPr lang="en-US" sz="1000" dirty="0">
                <a:effectLst/>
                <a:latin typeface="Segoe UI" panose="020B0502040204020203" pitchFamily="34" charset="0"/>
                <a:cs typeface="Segoe UI" panose="020B0502040204020203" pitchFamily="34" charset="0"/>
              </a:rPr>
              <a:t>.</a:t>
            </a:r>
          </a:p>
          <a:p>
            <a:endParaRPr lang="en-US" sz="1000" dirty="0">
              <a:effectLst/>
              <a:latin typeface="Segoe UI" panose="020B0502040204020203" pitchFamily="34" charset="0"/>
              <a:cs typeface="Segoe UI" panose="020B0502040204020203" pitchFamily="34" charset="0"/>
            </a:endParaRPr>
          </a:p>
          <a:p>
            <a:r>
              <a:rPr lang="en-US" sz="1000" i="1" dirty="0">
                <a:effectLst/>
                <a:latin typeface="Segoe UI" panose="020B0502040204020203" pitchFamily="34" charset="0"/>
                <a:cs typeface="Segoe UI" panose="020B0502040204020203" pitchFamily="34" charset="0"/>
              </a:rPr>
              <a:t>Source: https://msdn.microsoft.com/en-us/library/azure/ee336235.aspx</a:t>
            </a:r>
          </a:p>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4600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Azure SQL Database, a fully-managed relational database service, delivers predictable performance at multiple service levels that provide dynamic scalability with minimal or no downtime, built-in intelligent optimization, global scalability and availability, and advanced security options — all with near-zero administration. These capabilities allow you to focus on rapid app development and accelerating your time to market, rather than allocating precious time and resources to managing virtual machines and infrastructure.</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29266D-C8D6-4D7E-9854-4B883DD80F8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0674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FCFD6A-4BD9-4516-9E31-F047A5C703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4554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12/5/2017 3:37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1640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12/5/2017 3:37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8E71FE72-3148-4F2B-BB6D-F4AB0C02493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13493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12/5/2017 3:37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9497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With digital transformation in mind, let’s focus on how SQL Database provides the low-cost, low-friction option to migrating your SQL Server data at scale to SQL Database – without having to re-architect your apps.</a:t>
            </a:r>
          </a:p>
          <a:p>
            <a:endParaRPr lang="en-US" b="1" dirty="0"/>
          </a:p>
          <a:p>
            <a:r>
              <a:rPr lang="en-US" b="1" dirty="0"/>
              <a:t>Introducing Azure SQL Database Managed Instance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SQL Database Managed Instance is an expansion of the existing SQL Database service designed to enable database lift-and-shift to a fully-managed PaaS, without re-designing the application. SQL Database Managed Instance provides high compatibility with the on-premises SQL Server programming model and out-of-box support for the large majority of SQL Server features and accompanying tools and services.</a:t>
            </a:r>
          </a:p>
          <a:p>
            <a:endParaRPr lang="en-US" b="0" dirty="0">
              <a:solidFill>
                <a:srgbClr val="FF0000"/>
              </a:solidFill>
            </a:endParaRPr>
          </a:p>
          <a:p>
            <a:r>
              <a:rPr lang="en-US" b="0" dirty="0">
                <a:solidFill>
                  <a:srgbClr val="FF0000"/>
                </a:solidFill>
              </a:rPr>
              <a:t>It’s important to note that Managed Instance isn’t a new service – it is a third deployment option within Azure SQL Database, sitting alongside single databases and elastic pools. </a:t>
            </a:r>
            <a:r>
              <a:rPr lang="en-US" sz="1200" kern="1200" dirty="0">
                <a:solidFill>
                  <a:schemeClr val="tx1"/>
                </a:solidFill>
                <a:effectLst/>
                <a:latin typeface="+mn-lt"/>
                <a:ea typeface="+mn-ea"/>
                <a:cs typeface="+mn-cs"/>
              </a:rPr>
              <a:t>As part of Azure SQL Database, Microsoft’s fully managed cloud database service, it inherits all its built-in PaaS features. </a:t>
            </a:r>
          </a:p>
          <a:p>
            <a:endParaRPr lang="en-US" b="0" dirty="0">
              <a:solidFill>
                <a:srgbClr val="FF0000"/>
              </a:solidFill>
            </a:endParaRPr>
          </a:p>
          <a:p>
            <a:endParaRPr lang="en-US" dirty="0"/>
          </a:p>
        </p:txBody>
      </p:sp>
      <p:sp>
        <p:nvSpPr>
          <p:cNvPr id="4" name="Slide Number Placeholder 3"/>
          <p:cNvSpPr>
            <a:spLocks noGrp="1"/>
          </p:cNvSpPr>
          <p:nvPr>
            <p:ph type="sldNum" sz="quarter" idx="10"/>
          </p:nvPr>
        </p:nvSpPr>
        <p:spPr/>
        <p:txBody>
          <a:bodyPr/>
          <a:lstStyle/>
          <a:p>
            <a:fld id="{EDA69098-AF98-44ED-B19A-289934A1943E}" type="slidenum">
              <a:rPr lang="en-US" smtClean="0"/>
              <a:t>9</a:t>
            </a:fld>
            <a:endParaRPr lang="en-US"/>
          </a:p>
        </p:txBody>
      </p:sp>
    </p:spTree>
    <p:extLst>
      <p:ext uri="{BB962C8B-B14F-4D97-AF65-F5344CB8AC3E}">
        <p14:creationId xmlns:p14="http://schemas.microsoft.com/office/powerpoint/2010/main" val="33104588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5.xml"/><Relationship Id="rId4" Type="http://schemas.openxmlformats.org/officeDocument/2006/relationships/image" Target="../media/image35.emf"/></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7.jpe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7.jpe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hyperlink" Target="http://www.sqlsaturday.com/" TargetMode="External"/><Relationship Id="rId7" Type="http://schemas.openxmlformats.org/officeDocument/2006/relationships/image" Target="../media/image54.png"/><Relationship Id="rId12" Type="http://schemas.openxmlformats.org/officeDocument/2006/relationships/image" Target="../media/image59.jpg"/><Relationship Id="rId2" Type="http://schemas.openxmlformats.org/officeDocument/2006/relationships/hyperlink" Target="http://www.sqlpass.org/Events/24HoursofPASS.aspx" TargetMode="External"/><Relationship Id="rId1" Type="http://schemas.openxmlformats.org/officeDocument/2006/relationships/slideMaster" Target="../slideMasters/slideMaster8.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hyperlink" Target="http://www.sqlpass.org/PASSChapters/VirtualChapters.aspx" TargetMode="External"/><Relationship Id="rId10" Type="http://schemas.openxmlformats.org/officeDocument/2006/relationships/image" Target="../media/image57.png"/><Relationship Id="rId4" Type="http://schemas.openxmlformats.org/officeDocument/2006/relationships/hyperlink" Target="http://www.sqlpass.org/PASSChapters.aspx" TargetMode="External"/><Relationship Id="rId9" Type="http://schemas.openxmlformats.org/officeDocument/2006/relationships/image" Target="../media/image5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4.xml"/><Relationship Id="rId6" Type="http://schemas.openxmlformats.org/officeDocument/2006/relationships/image" Target="../media/image8.png"/><Relationship Id="rId5" Type="http://schemas.openxmlformats.org/officeDocument/2006/relationships/image" Target="../media/image30.jpeg"/><Relationship Id="rId4" Type="http://schemas.openxmlformats.org/officeDocument/2006/relationships/image" Target="../media/image29.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jpeg"/><Relationship Id="rId1" Type="http://schemas.openxmlformats.org/officeDocument/2006/relationships/slideMaster" Target="../slideMasters/slideMaster4.xml"/><Relationship Id="rId6" Type="http://schemas.openxmlformats.org/officeDocument/2006/relationships/image" Target="../media/image8.png"/><Relationship Id="rId5" Type="http://schemas.openxmlformats.org/officeDocument/2006/relationships/image" Target="../media/image30.jpeg"/><Relationship Id="rId4" Type="http://schemas.openxmlformats.org/officeDocument/2006/relationships/image" Target="../media/image29.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jp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38.emf"/><Relationship Id="rId4" Type="http://schemas.openxmlformats.org/officeDocument/2006/relationships/oleObject" Target="../embeddings/oleObject1.bin"/></Relationships>
</file>

<file path=ppt/slideLayouts/_rels/slideLayout9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stretch>
            <a:fillRect/>
          </a:stretch>
        </p:blipFill>
        <p:spPr>
          <a:xfrm>
            <a:off x="448585" y="6121376"/>
            <a:ext cx="1254995" cy="269134"/>
          </a:xfrm>
          <a:prstGeom prst="rect">
            <a:avLst/>
          </a:prstGeom>
        </p:spPr>
      </p:pic>
      <p:sp>
        <p:nvSpPr>
          <p:cNvPr id="7" name="Text Placeholder 14"/>
          <p:cNvSpPr>
            <a:spLocks noGrp="1"/>
          </p:cNvSpPr>
          <p:nvPr>
            <p:ph type="body" sz="quarter" idx="15" hasCustomPrompt="1"/>
          </p:nvPr>
        </p:nvSpPr>
        <p:spPr>
          <a:xfrm>
            <a:off x="267682" y="291069"/>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a:t>Session Code</a:t>
            </a:r>
          </a:p>
        </p:txBody>
      </p:sp>
    </p:spTree>
    <p:extLst>
      <p:ext uri="{BB962C8B-B14F-4D97-AF65-F5344CB8AC3E}">
        <p14:creationId xmlns:p14="http://schemas.microsoft.com/office/powerpoint/2010/main" val="18317898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14163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alphaModFix amt="75000"/>
          </a:blip>
          <a:stretch>
            <a:fillRect/>
          </a:stretch>
        </p:blipFill>
        <p:spPr>
          <a:xfrm>
            <a:off x="3519" y="0"/>
            <a:ext cx="12184962" cy="6858000"/>
          </a:xfrm>
          <a:prstGeom prst="rect">
            <a:avLst/>
          </a:prstGeom>
          <a:blipFill dpi="0" rotWithShape="1">
            <a:blip r:embed="rId3">
              <a:alphaModFix amt="75000"/>
            </a:blip>
            <a:srcRect/>
            <a:stretch>
              <a:fillRect/>
            </a:stretch>
          </a:blipFill>
          <a:ln w="55000" cap="flat" cmpd="thickThin" algn="ctr">
            <a:noFill/>
            <a:prstDash val="solid"/>
            <a:headEnd type="none" w="med" len="med"/>
            <a:tailEnd type="none" w="med" len="med"/>
          </a:ln>
          <a:effectLst/>
        </p:spPr>
      </p:pic>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2" tIns="179282" rIns="179282" bIns="179282" numCol="1" anchor="t" anchorCtr="0" compatLnSpc="1">
            <a:prstTxWarp prst="textNoShape">
              <a:avLst/>
            </a:prstTxWarp>
            <a:spAutoFit/>
          </a:bodyPr>
          <a:lstStyle/>
          <a:p>
            <a:pPr defTabSz="913935"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4"/>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40740773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MS end card">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31193054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020491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939805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745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894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929266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958308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97838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7284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624536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76067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26014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39547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79918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75176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38353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endParaRPr lang="en-US" dirty="0"/>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3558159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2097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689841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23508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3709197"/>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reserve="1">
  <p:cSld name="1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49403" y="0"/>
            <a:ext cx="12372233" cy="6858001"/>
          </a:xfrm>
          <a:prstGeom prst="rect">
            <a:avLst/>
          </a:prstGeom>
        </p:spPr>
      </p:pic>
      <p:sp>
        <p:nvSpPr>
          <p:cNvPr id="7" name="Rectangle 6"/>
          <p:cNvSpPr/>
          <p:nvPr userDrawn="1"/>
        </p:nvSpPr>
        <p:spPr bwMode="auto">
          <a:xfrm>
            <a:off x="269239" y="291069"/>
            <a:ext cx="5378549" cy="5379312"/>
          </a:xfrm>
          <a:prstGeom prst="rect">
            <a:avLst/>
          </a:prstGeom>
          <a:solidFill>
            <a:schemeClr val="accent5">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2" y="3877277"/>
            <a:ext cx="5199207" cy="1034782"/>
          </a:xfrm>
          <a:prstGeom prst="rect">
            <a:avLst/>
          </a:prstGeom>
        </p:spPr>
        <p:txBody>
          <a:bodyPr lIns="182880" tIns="146304" rIns="182880" bIns="146304"/>
          <a:lstStyle>
            <a:lvl1pPr marL="0" indent="0" algn="l">
              <a:lnSpc>
                <a:spcPct val="90000"/>
              </a:lnSpc>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2588050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1_Custom Layout">
    <p:bg>
      <p:bgPr>
        <a:solidFill>
          <a:schemeClr val="accent5"/>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xfrm>
            <a:off x="11367166" y="6437243"/>
            <a:ext cx="555596" cy="134483"/>
          </a:xfrm>
          <a:prstGeom prst="rect">
            <a:avLst/>
          </a:prstGeom>
        </p:spPr>
        <p:txBody>
          <a:bodyPr/>
          <a:lstStyle/>
          <a:p>
            <a:pPr marL="0" marR="0" lvl="0" indent="0" algn="r" defTabSz="914367"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mn-lt"/>
                <a:ea typeface="+mn-ea"/>
                <a:cs typeface="+mn-cs"/>
              </a:rPr>
              <a:pPr marL="0" marR="0" lvl="0" indent="0" algn="r" defTabSz="914367"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mn-lt"/>
              <a:ea typeface="+mn-ea"/>
              <a:cs typeface="+mn-cs"/>
            </a:endParaRPr>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5088" r="51390"/>
          <a:stretch/>
        </p:blipFill>
        <p:spPr>
          <a:xfrm>
            <a:off x="7712100" y="487"/>
            <a:ext cx="4479901" cy="6857027"/>
          </a:xfrm>
          <a:prstGeom prst="rect">
            <a:avLst/>
          </a:prstGeom>
        </p:spPr>
      </p:pic>
      <p:sp>
        <p:nvSpPr>
          <p:cNvPr id="6" name="Title 1"/>
          <p:cNvSpPr txBox="1">
            <a:spLocks/>
          </p:cNvSpPr>
          <p:nvPr userDrawn="1"/>
        </p:nvSpPr>
        <p:spPr>
          <a:xfrm>
            <a:off x="1" y="291554"/>
            <a:ext cx="11923990" cy="899537"/>
          </a:xfrm>
          <a:prstGeom prst="rect">
            <a:avLst/>
          </a:prstGeom>
        </p:spPr>
        <p:txBody>
          <a:bodyPr vert="horz" wrap="square" lIns="448212" tIns="89642" rIns="143428" bIns="89642"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gradFill>
                  <a:gsLst>
                    <a:gs pos="7080">
                      <a:srgbClr val="FFFFFF"/>
                    </a:gs>
                    <a:gs pos="26000">
                      <a:srgbClr val="FFFFFF"/>
                    </a:gs>
                  </a:gsLst>
                  <a:lin ang="5400000" scaled="0"/>
                </a:gradFill>
                <a:effectLst/>
                <a:uLnTx/>
                <a:uFillTx/>
                <a:latin typeface="+mj-lt"/>
                <a:ea typeface="+mn-ea"/>
                <a:cs typeface="Segoe UI" pitchFamily="34" charset="0"/>
              </a:rPr>
              <a:t>Learning objectives</a:t>
            </a:r>
            <a:endParaRPr kumimoji="0" lang="en-US" sz="4313" b="0" i="0" u="none" strike="noStrike" kern="1200" cap="none" spc="-102" normalizeH="0" baseline="0" noProof="0" dirty="0">
              <a:ln w="3175">
                <a:noFill/>
              </a:ln>
              <a:solidFill>
                <a:srgbClr val="FFFFFF"/>
              </a:solidFill>
              <a:effectLst/>
              <a:uLnTx/>
              <a:uFillTx/>
              <a:latin typeface="+mj-lt"/>
              <a:ea typeface="+mn-ea"/>
              <a:cs typeface="Segoe UI" pitchFamily="34" charset="0"/>
            </a:endParaRPr>
          </a:p>
        </p:txBody>
      </p:sp>
    </p:spTree>
    <p:extLst>
      <p:ext uri="{BB962C8B-B14F-4D97-AF65-F5344CB8AC3E}">
        <p14:creationId xmlns:p14="http://schemas.microsoft.com/office/powerpoint/2010/main" val="214695051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5_Short Quot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Footer Placeholder 1"/>
          <p:cNvSpPr>
            <a:spLocks noGrp="1"/>
          </p:cNvSpPr>
          <p:nvPr>
            <p:ph type="ftr" sz="quarter" idx="12"/>
          </p:nvPr>
        </p:nvSpPr>
        <p:spPr>
          <a:xfrm>
            <a:off x="448212" y="6437243"/>
            <a:ext cx="3859607" cy="134483"/>
          </a:xfrm>
          <a:prstGeom prst="rect">
            <a:avLst/>
          </a:prstGeom>
        </p:spPr>
        <p:txBody>
          <a:bodyPr/>
          <a:lstStyle>
            <a:lvl1pPr>
              <a:defRPr>
                <a:solidFill>
                  <a:schemeClr val="bg1"/>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FFFFFF"/>
                </a:solidFill>
                <a:effectLst/>
                <a:uLnTx/>
                <a:uFillTx/>
                <a:latin typeface="Segoe UI"/>
                <a:ea typeface="+mn-ea"/>
                <a:cs typeface="+mn-cs"/>
              </a:rPr>
              <a:t>Microsoft Confidential</a:t>
            </a:r>
          </a:p>
        </p:txBody>
      </p:sp>
      <p:sp>
        <p:nvSpPr>
          <p:cNvPr id="5" name="Slide Number Placeholder 4"/>
          <p:cNvSpPr>
            <a:spLocks noGrp="1"/>
          </p:cNvSpPr>
          <p:nvPr>
            <p:ph type="sldNum" sz="quarter" idx="13"/>
          </p:nvPr>
        </p:nvSpPr>
        <p:spPr>
          <a:xfrm>
            <a:off x="11367166" y="6437243"/>
            <a:ext cx="555596" cy="134483"/>
          </a:xfrm>
          <a:prstGeom prst="rect">
            <a:avLst/>
          </a:prstGeom>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Text Placeholder 5"/>
          <p:cNvSpPr>
            <a:spLocks noGrp="1"/>
          </p:cNvSpPr>
          <p:nvPr>
            <p:ph type="body" sz="quarter" idx="14" hasCustomPrompt="1"/>
          </p:nvPr>
        </p:nvSpPr>
        <p:spPr>
          <a:xfrm>
            <a:off x="4339008" y="3557464"/>
            <a:ext cx="2205205" cy="2205518"/>
          </a:xfrm>
          <a:solidFill>
            <a:schemeClr val="accent5"/>
          </a:solidFill>
        </p:spPr>
        <p:txBody>
          <a:bodyPr/>
          <a:lstStyle>
            <a:lvl1pPr marL="0" indent="0">
              <a:lnSpc>
                <a:spcPts val="3627"/>
              </a:lnSpc>
              <a:spcBef>
                <a:spcPts val="0"/>
              </a:spcBef>
              <a:buNone/>
              <a:defRPr sz="3137">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Quote</a:t>
            </a:r>
          </a:p>
          <a:p>
            <a:pPr lvl="0"/>
            <a:r>
              <a:rPr lang="en-US"/>
              <a:t>statement</a:t>
            </a:r>
          </a:p>
          <a:p>
            <a:pPr lvl="0"/>
            <a:r>
              <a:rPr lang="en-US"/>
              <a:t>here</a:t>
            </a:r>
          </a:p>
        </p:txBody>
      </p:sp>
      <p:sp>
        <p:nvSpPr>
          <p:cNvPr id="20" name="Text Placeholder 5"/>
          <p:cNvSpPr>
            <a:spLocks noGrp="1"/>
          </p:cNvSpPr>
          <p:nvPr>
            <p:ph type="body" sz="quarter" idx="15" hasCustomPrompt="1"/>
          </p:nvPr>
        </p:nvSpPr>
        <p:spPr>
          <a:xfrm>
            <a:off x="5914482" y="708900"/>
            <a:ext cx="627497" cy="627586"/>
          </a:xfrm>
          <a:solidFill>
            <a:schemeClr val="accent5"/>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21" name="Text Placeholder 5"/>
          <p:cNvSpPr>
            <a:spLocks noGrp="1"/>
          </p:cNvSpPr>
          <p:nvPr>
            <p:ph type="body" sz="quarter" idx="16" hasCustomPrompt="1"/>
          </p:nvPr>
        </p:nvSpPr>
        <p:spPr>
          <a:xfrm>
            <a:off x="9233488" y="708900"/>
            <a:ext cx="627497" cy="627586"/>
          </a:xfrm>
          <a:solidFill>
            <a:schemeClr val="accent5"/>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22" name="Text Placeholder 5"/>
          <p:cNvSpPr>
            <a:spLocks noGrp="1"/>
          </p:cNvSpPr>
          <p:nvPr>
            <p:ph type="body" sz="quarter" idx="17" hasCustomPrompt="1"/>
          </p:nvPr>
        </p:nvSpPr>
        <p:spPr>
          <a:xfrm>
            <a:off x="9233488" y="3560944"/>
            <a:ext cx="627497" cy="627586"/>
          </a:xfrm>
          <a:solidFill>
            <a:schemeClr val="accent5"/>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Tree>
    <p:extLst>
      <p:ext uri="{BB962C8B-B14F-4D97-AF65-F5344CB8AC3E}">
        <p14:creationId xmlns:p14="http://schemas.microsoft.com/office/powerpoint/2010/main" val="2625532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p:cTn id="7" dur="500" fill="hold"/>
                                        <p:tgtEl>
                                          <p:spTgt spid="6">
                                            <p:bg/>
                                          </p:spTgt>
                                        </p:tgtEl>
                                        <p:attrNameLst>
                                          <p:attrName>ppt_w</p:attrName>
                                        </p:attrNameLst>
                                      </p:cBhvr>
                                      <p:tavLst>
                                        <p:tav tm="0">
                                          <p:val>
                                            <p:fltVal val="0"/>
                                          </p:val>
                                        </p:tav>
                                        <p:tav tm="100000">
                                          <p:val>
                                            <p:strVal val="#ppt_w"/>
                                          </p:val>
                                        </p:tav>
                                      </p:tavLst>
                                    </p:anim>
                                    <p:anim calcmode="lin" valueType="num">
                                      <p:cBhvr>
                                        <p:cTn id="8" dur="500" fill="hold"/>
                                        <p:tgtEl>
                                          <p:spTgt spid="6">
                                            <p:bg/>
                                          </p:spTgt>
                                        </p:tgtEl>
                                        <p:attrNameLst>
                                          <p:attrName>ppt_h</p:attrName>
                                        </p:attrNameLst>
                                      </p:cBhvr>
                                      <p:tavLst>
                                        <p:tav tm="0">
                                          <p:val>
                                            <p:fltVal val="0"/>
                                          </p:val>
                                        </p:tav>
                                        <p:tav tm="100000">
                                          <p:val>
                                            <p:strVal val="#ppt_h"/>
                                          </p:val>
                                        </p:tav>
                                      </p:tavLst>
                                    </p:anim>
                                    <p:animEffect transition="in" filter="fade">
                                      <p:cBhvr>
                                        <p:cTn id="9" dur="500"/>
                                        <p:tgtEl>
                                          <p:spTgt spid="6">
                                            <p:bg/>
                                          </p:spTgt>
                                        </p:tgtEl>
                                      </p:cBhvr>
                                    </p:animEffect>
                                    <p:anim calcmode="lin" valueType="num">
                                      <p:cBhvr>
                                        <p:cTn id="10" dur="500" fill="hold"/>
                                        <p:tgtEl>
                                          <p:spTgt spid="6">
                                            <p:bg/>
                                          </p:spTgt>
                                        </p:tgtEl>
                                        <p:attrNameLst>
                                          <p:attrName>ppt_x</p:attrName>
                                        </p:attrNameLst>
                                      </p:cBhvr>
                                      <p:tavLst>
                                        <p:tav tm="0">
                                          <p:val>
                                            <p:fltVal val="0.5"/>
                                          </p:val>
                                        </p:tav>
                                        <p:tav tm="100000">
                                          <p:val>
                                            <p:strVal val="#ppt_x"/>
                                          </p:val>
                                        </p:tav>
                                      </p:tavLst>
                                    </p:anim>
                                    <p:anim calcmode="lin" valueType="num">
                                      <p:cBhvr>
                                        <p:cTn id="11" dur="500" fill="hold"/>
                                        <p:tgtEl>
                                          <p:spTgt spid="6">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p:cTn id="14"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6">
                                            <p:txEl>
                                              <p:pRg st="0" end="0"/>
                                            </p:txEl>
                                          </p:spTgt>
                                        </p:tgtEl>
                                      </p:cBhvr>
                                    </p:animEffect>
                                    <p:anim calcmode="lin" valueType="num">
                                      <p:cBhvr>
                                        <p:cTn id="17" dur="500" fill="hold"/>
                                        <p:tgtEl>
                                          <p:spTgt spid="6">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6">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 calcmode="lin" valueType="num">
                                      <p:cBhvr>
                                        <p:cTn id="21"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6">
                                            <p:txEl>
                                              <p:pRg st="1" end="1"/>
                                            </p:txEl>
                                          </p:spTgt>
                                        </p:tgtEl>
                                      </p:cBhvr>
                                    </p:animEffect>
                                    <p:anim calcmode="lin" valueType="num">
                                      <p:cBhvr>
                                        <p:cTn id="24" dur="500" fill="hold"/>
                                        <p:tgtEl>
                                          <p:spTgt spid="6">
                                            <p:txEl>
                                              <p:pRg st="1" end="1"/>
                                            </p:txEl>
                                          </p:spTgt>
                                        </p:tgtEl>
                                        <p:attrNameLst>
                                          <p:attrName>ppt_x</p:attrName>
                                        </p:attrNameLst>
                                      </p:cBhvr>
                                      <p:tavLst>
                                        <p:tav tm="0">
                                          <p:val>
                                            <p:fltVal val="0.5"/>
                                          </p:val>
                                        </p:tav>
                                        <p:tav tm="100000">
                                          <p:val>
                                            <p:strVal val="#ppt_x"/>
                                          </p:val>
                                        </p:tav>
                                      </p:tavLst>
                                    </p:anim>
                                    <p:anim calcmode="lin" valueType="num">
                                      <p:cBhvr>
                                        <p:cTn id="25" dur="500" fill="hold"/>
                                        <p:tgtEl>
                                          <p:spTgt spid="6">
                                            <p:txEl>
                                              <p:pRg st="1" end="1"/>
                                            </p:txEl>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 calcmode="lin" valueType="num">
                                      <p:cBhvr>
                                        <p:cTn id="28"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30" dur="500"/>
                                        <p:tgtEl>
                                          <p:spTgt spid="6">
                                            <p:txEl>
                                              <p:pRg st="2" end="2"/>
                                            </p:txEl>
                                          </p:spTgt>
                                        </p:tgtEl>
                                      </p:cBhvr>
                                    </p:animEffect>
                                    <p:anim calcmode="lin" valueType="num">
                                      <p:cBhvr>
                                        <p:cTn id="31" dur="500" fill="hold"/>
                                        <p:tgtEl>
                                          <p:spTgt spid="6">
                                            <p:txEl>
                                              <p:pRg st="2" end="2"/>
                                            </p:txEl>
                                          </p:spTgt>
                                        </p:tgtEl>
                                        <p:attrNameLst>
                                          <p:attrName>ppt_x</p:attrName>
                                        </p:attrNameLst>
                                      </p:cBhvr>
                                      <p:tavLst>
                                        <p:tav tm="0">
                                          <p:val>
                                            <p:fltVal val="0.5"/>
                                          </p:val>
                                        </p:tav>
                                        <p:tav tm="100000">
                                          <p:val>
                                            <p:strVal val="#ppt_x"/>
                                          </p:val>
                                        </p:tav>
                                      </p:tavLst>
                                    </p:anim>
                                    <p:anim calcmode="lin" valueType="num">
                                      <p:cBhvr>
                                        <p:cTn id="32" dur="500" fill="hold"/>
                                        <p:tgtEl>
                                          <p:spTgt spid="6">
                                            <p:txEl>
                                              <p:pRg st="2" end="2"/>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20">
                                            <p:bg/>
                                          </p:spTgt>
                                        </p:tgtEl>
                                        <p:attrNameLst>
                                          <p:attrName>style.visibility</p:attrName>
                                        </p:attrNameLst>
                                      </p:cBhvr>
                                      <p:to>
                                        <p:strVal val="visible"/>
                                      </p:to>
                                    </p:set>
                                    <p:anim calcmode="lin" valueType="num">
                                      <p:cBhvr>
                                        <p:cTn id="35" dur="500" fill="hold"/>
                                        <p:tgtEl>
                                          <p:spTgt spid="20">
                                            <p:bg/>
                                          </p:spTgt>
                                        </p:tgtEl>
                                        <p:attrNameLst>
                                          <p:attrName>ppt_w</p:attrName>
                                        </p:attrNameLst>
                                      </p:cBhvr>
                                      <p:tavLst>
                                        <p:tav tm="0">
                                          <p:val>
                                            <p:fltVal val="0"/>
                                          </p:val>
                                        </p:tav>
                                        <p:tav tm="100000">
                                          <p:val>
                                            <p:strVal val="#ppt_w"/>
                                          </p:val>
                                        </p:tav>
                                      </p:tavLst>
                                    </p:anim>
                                    <p:anim calcmode="lin" valueType="num">
                                      <p:cBhvr>
                                        <p:cTn id="36" dur="500" fill="hold"/>
                                        <p:tgtEl>
                                          <p:spTgt spid="20">
                                            <p:bg/>
                                          </p:spTgt>
                                        </p:tgtEl>
                                        <p:attrNameLst>
                                          <p:attrName>ppt_h</p:attrName>
                                        </p:attrNameLst>
                                      </p:cBhvr>
                                      <p:tavLst>
                                        <p:tav tm="0">
                                          <p:val>
                                            <p:fltVal val="0"/>
                                          </p:val>
                                        </p:tav>
                                        <p:tav tm="100000">
                                          <p:val>
                                            <p:strVal val="#ppt_h"/>
                                          </p:val>
                                        </p:tav>
                                      </p:tavLst>
                                    </p:anim>
                                    <p:animEffect transition="in" filter="fade">
                                      <p:cBhvr>
                                        <p:cTn id="37" dur="500"/>
                                        <p:tgtEl>
                                          <p:spTgt spid="20">
                                            <p:bg/>
                                          </p:spTgt>
                                        </p:tgtEl>
                                      </p:cBhvr>
                                    </p:animEffect>
                                    <p:anim calcmode="lin" valueType="num">
                                      <p:cBhvr>
                                        <p:cTn id="38" dur="500" fill="hold"/>
                                        <p:tgtEl>
                                          <p:spTgt spid="20">
                                            <p:bg/>
                                          </p:spTgt>
                                        </p:tgtEl>
                                        <p:attrNameLst>
                                          <p:attrName>ppt_x</p:attrName>
                                        </p:attrNameLst>
                                      </p:cBhvr>
                                      <p:tavLst>
                                        <p:tav tm="0">
                                          <p:val>
                                            <p:fltVal val="0.5"/>
                                          </p:val>
                                        </p:tav>
                                        <p:tav tm="100000">
                                          <p:val>
                                            <p:strVal val="#ppt_x"/>
                                          </p:val>
                                        </p:tav>
                                      </p:tavLst>
                                    </p:anim>
                                    <p:anim calcmode="lin" valueType="num">
                                      <p:cBhvr>
                                        <p:cTn id="39" dur="500" fill="hold"/>
                                        <p:tgtEl>
                                          <p:spTgt spid="20">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 calcmode="lin" valueType="num">
                                      <p:cBhvr>
                                        <p:cTn id="42"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20">
                                            <p:txEl>
                                              <p:pRg st="0" end="0"/>
                                            </p:txEl>
                                          </p:spTgt>
                                        </p:tgtEl>
                                      </p:cBhvr>
                                    </p:animEffect>
                                    <p:anim calcmode="lin" valueType="num">
                                      <p:cBhvr>
                                        <p:cTn id="45" dur="500" fill="hold"/>
                                        <p:tgtEl>
                                          <p:spTgt spid="20">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20">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21">
                                            <p:bg/>
                                          </p:spTgt>
                                        </p:tgtEl>
                                        <p:attrNameLst>
                                          <p:attrName>style.visibility</p:attrName>
                                        </p:attrNameLst>
                                      </p:cBhvr>
                                      <p:to>
                                        <p:strVal val="visible"/>
                                      </p:to>
                                    </p:set>
                                    <p:anim calcmode="lin" valueType="num">
                                      <p:cBhvr>
                                        <p:cTn id="49" dur="500" fill="hold"/>
                                        <p:tgtEl>
                                          <p:spTgt spid="21">
                                            <p:bg/>
                                          </p:spTgt>
                                        </p:tgtEl>
                                        <p:attrNameLst>
                                          <p:attrName>ppt_w</p:attrName>
                                        </p:attrNameLst>
                                      </p:cBhvr>
                                      <p:tavLst>
                                        <p:tav tm="0">
                                          <p:val>
                                            <p:fltVal val="0"/>
                                          </p:val>
                                        </p:tav>
                                        <p:tav tm="100000">
                                          <p:val>
                                            <p:strVal val="#ppt_w"/>
                                          </p:val>
                                        </p:tav>
                                      </p:tavLst>
                                    </p:anim>
                                    <p:anim calcmode="lin" valueType="num">
                                      <p:cBhvr>
                                        <p:cTn id="50" dur="500" fill="hold"/>
                                        <p:tgtEl>
                                          <p:spTgt spid="21">
                                            <p:bg/>
                                          </p:spTgt>
                                        </p:tgtEl>
                                        <p:attrNameLst>
                                          <p:attrName>ppt_h</p:attrName>
                                        </p:attrNameLst>
                                      </p:cBhvr>
                                      <p:tavLst>
                                        <p:tav tm="0">
                                          <p:val>
                                            <p:fltVal val="0"/>
                                          </p:val>
                                        </p:tav>
                                        <p:tav tm="100000">
                                          <p:val>
                                            <p:strVal val="#ppt_h"/>
                                          </p:val>
                                        </p:tav>
                                      </p:tavLst>
                                    </p:anim>
                                    <p:animEffect transition="in" filter="fade">
                                      <p:cBhvr>
                                        <p:cTn id="51" dur="500"/>
                                        <p:tgtEl>
                                          <p:spTgt spid="21">
                                            <p:bg/>
                                          </p:spTgt>
                                        </p:tgtEl>
                                      </p:cBhvr>
                                    </p:animEffect>
                                    <p:anim calcmode="lin" valueType="num">
                                      <p:cBhvr>
                                        <p:cTn id="52" dur="500" fill="hold"/>
                                        <p:tgtEl>
                                          <p:spTgt spid="21">
                                            <p:bg/>
                                          </p:spTgt>
                                        </p:tgtEl>
                                        <p:attrNameLst>
                                          <p:attrName>ppt_x</p:attrName>
                                        </p:attrNameLst>
                                      </p:cBhvr>
                                      <p:tavLst>
                                        <p:tav tm="0">
                                          <p:val>
                                            <p:fltVal val="0.5"/>
                                          </p:val>
                                        </p:tav>
                                        <p:tav tm="100000">
                                          <p:val>
                                            <p:strVal val="#ppt_x"/>
                                          </p:val>
                                        </p:tav>
                                      </p:tavLst>
                                    </p:anim>
                                    <p:anim calcmode="lin" valueType="num">
                                      <p:cBhvr>
                                        <p:cTn id="53" dur="500" fill="hold"/>
                                        <p:tgtEl>
                                          <p:spTgt spid="21">
                                            <p:bg/>
                                          </p:spTgt>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p:cTn id="56"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21">
                                            <p:txEl>
                                              <p:pRg st="0" end="0"/>
                                            </p:txEl>
                                          </p:spTgt>
                                        </p:tgtEl>
                                      </p:cBhvr>
                                    </p:animEffect>
                                    <p:anim calcmode="lin" valueType="num">
                                      <p:cBhvr>
                                        <p:cTn id="59" dur="500" fill="hold"/>
                                        <p:tgtEl>
                                          <p:spTgt spid="21">
                                            <p:txEl>
                                              <p:pRg st="0" end="0"/>
                                            </p:txEl>
                                          </p:spTgt>
                                        </p:tgtEl>
                                        <p:attrNameLst>
                                          <p:attrName>ppt_x</p:attrName>
                                        </p:attrNameLst>
                                      </p:cBhvr>
                                      <p:tavLst>
                                        <p:tav tm="0">
                                          <p:val>
                                            <p:fltVal val="0.5"/>
                                          </p:val>
                                        </p:tav>
                                        <p:tav tm="100000">
                                          <p:val>
                                            <p:strVal val="#ppt_x"/>
                                          </p:val>
                                        </p:tav>
                                      </p:tavLst>
                                    </p:anim>
                                    <p:anim calcmode="lin" valueType="num">
                                      <p:cBhvr>
                                        <p:cTn id="60" dur="500" fill="hold"/>
                                        <p:tgtEl>
                                          <p:spTgt spid="21">
                                            <p:txEl>
                                              <p:pRg st="0" end="0"/>
                                            </p:txEl>
                                          </p:spTgt>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22">
                                            <p:bg/>
                                          </p:spTgt>
                                        </p:tgtEl>
                                        <p:attrNameLst>
                                          <p:attrName>style.visibility</p:attrName>
                                        </p:attrNameLst>
                                      </p:cBhvr>
                                      <p:to>
                                        <p:strVal val="visible"/>
                                      </p:to>
                                    </p:set>
                                    <p:anim calcmode="lin" valueType="num">
                                      <p:cBhvr>
                                        <p:cTn id="63" dur="500" fill="hold"/>
                                        <p:tgtEl>
                                          <p:spTgt spid="22">
                                            <p:bg/>
                                          </p:spTgt>
                                        </p:tgtEl>
                                        <p:attrNameLst>
                                          <p:attrName>ppt_w</p:attrName>
                                        </p:attrNameLst>
                                      </p:cBhvr>
                                      <p:tavLst>
                                        <p:tav tm="0">
                                          <p:val>
                                            <p:fltVal val="0"/>
                                          </p:val>
                                        </p:tav>
                                        <p:tav tm="100000">
                                          <p:val>
                                            <p:strVal val="#ppt_w"/>
                                          </p:val>
                                        </p:tav>
                                      </p:tavLst>
                                    </p:anim>
                                    <p:anim calcmode="lin" valueType="num">
                                      <p:cBhvr>
                                        <p:cTn id="64" dur="500" fill="hold"/>
                                        <p:tgtEl>
                                          <p:spTgt spid="22">
                                            <p:bg/>
                                          </p:spTgt>
                                        </p:tgtEl>
                                        <p:attrNameLst>
                                          <p:attrName>ppt_h</p:attrName>
                                        </p:attrNameLst>
                                      </p:cBhvr>
                                      <p:tavLst>
                                        <p:tav tm="0">
                                          <p:val>
                                            <p:fltVal val="0"/>
                                          </p:val>
                                        </p:tav>
                                        <p:tav tm="100000">
                                          <p:val>
                                            <p:strVal val="#ppt_h"/>
                                          </p:val>
                                        </p:tav>
                                      </p:tavLst>
                                    </p:anim>
                                    <p:animEffect transition="in" filter="fade">
                                      <p:cBhvr>
                                        <p:cTn id="65" dur="500"/>
                                        <p:tgtEl>
                                          <p:spTgt spid="22">
                                            <p:bg/>
                                          </p:spTgt>
                                        </p:tgtEl>
                                      </p:cBhvr>
                                    </p:animEffect>
                                    <p:anim calcmode="lin" valueType="num">
                                      <p:cBhvr>
                                        <p:cTn id="66" dur="500" fill="hold"/>
                                        <p:tgtEl>
                                          <p:spTgt spid="22">
                                            <p:bg/>
                                          </p:spTgt>
                                        </p:tgtEl>
                                        <p:attrNameLst>
                                          <p:attrName>ppt_x</p:attrName>
                                        </p:attrNameLst>
                                      </p:cBhvr>
                                      <p:tavLst>
                                        <p:tav tm="0">
                                          <p:val>
                                            <p:fltVal val="0.5"/>
                                          </p:val>
                                        </p:tav>
                                        <p:tav tm="100000">
                                          <p:val>
                                            <p:strVal val="#ppt_x"/>
                                          </p:val>
                                        </p:tav>
                                      </p:tavLst>
                                    </p:anim>
                                    <p:anim calcmode="lin" valueType="num">
                                      <p:cBhvr>
                                        <p:cTn id="67" dur="500" fill="hold"/>
                                        <p:tgtEl>
                                          <p:spTgt spid="22">
                                            <p:bg/>
                                          </p:spTgt>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 calcmode="lin" valueType="num">
                                      <p:cBhvr>
                                        <p:cTn id="70"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22">
                                            <p:txEl>
                                              <p:pRg st="0" end="0"/>
                                            </p:txEl>
                                          </p:spTgt>
                                        </p:tgtEl>
                                      </p:cBhvr>
                                    </p:animEffect>
                                    <p:anim calcmode="lin" valueType="num">
                                      <p:cBhvr>
                                        <p:cTn id="73" dur="500" fill="hold"/>
                                        <p:tgtEl>
                                          <p:spTgt spid="22">
                                            <p:txEl>
                                              <p:pRg st="0" end="0"/>
                                            </p:txEl>
                                          </p:spTgt>
                                        </p:tgtEl>
                                        <p:attrNameLst>
                                          <p:attrName>ppt_x</p:attrName>
                                        </p:attrNameLst>
                                      </p:cBhvr>
                                      <p:tavLst>
                                        <p:tav tm="0">
                                          <p:val>
                                            <p:fltVal val="0.5"/>
                                          </p:val>
                                        </p:tav>
                                        <p:tav tm="100000">
                                          <p:val>
                                            <p:strVal val="#ppt_x"/>
                                          </p:val>
                                        </p:tav>
                                      </p:tavLst>
                                    </p:anim>
                                    <p:anim calcmode="lin" valueType="num">
                                      <p:cBhvr>
                                        <p:cTn id="74" dur="500" fill="hold"/>
                                        <p:tgtEl>
                                          <p:spTgt spid="22">
                                            <p:txEl>
                                              <p:pRg st="0" end="0"/>
                                            </p:tx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Lst>
      </p:bldP>
      <p:bldP spid="20" grpId="0" build="p" animBg="1">
        <p:tmplLst>
          <p:tmpl>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Lst>
      </p:bldP>
      <p:bldP spid="21" grpId="0" build="p" animBg="1">
        <p:tmplLst>
          <p:tmpl>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Lst>
      </p:bldP>
      <p:bldP spid="22" grpId="0" build="p" animBg="1">
        <p:tmplLst>
          <p:tmpl>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Lst>
      </p:bldP>
    </p:bld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Title Slide Soli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100815"/>
            <a:ext cx="11007660" cy="1686801"/>
          </a:xfrm>
        </p:spPr>
        <p:txBody>
          <a:bodyPr/>
          <a:lstStyle>
            <a:lvl1pPr>
              <a:defRPr sz="5882">
                <a:solidFill>
                  <a:schemeClr val="bg1"/>
                </a:solidFill>
              </a:defRPr>
            </a:lvl1pPr>
          </a:lstStyle>
          <a:p>
            <a:r>
              <a:rPr lang="en-US"/>
              <a:t>Headline here</a:t>
            </a:r>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2798232893"/>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5"/>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62681692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5"/>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896741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_58pt Title/16pt Text - Blu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3318797"/>
          </a:xfrm>
        </p:spPr>
        <p:txBody>
          <a:bodyPr lIns="146304" tIns="91440" rIns="146304" bIns="91440"/>
          <a:lstStyle>
            <a:lvl1pPr>
              <a:lnSpc>
                <a:spcPts val="6175"/>
              </a:lnSpc>
              <a:defRPr sz="5685"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sz="1800" b="0" i="0" u="none" strike="noStrike" kern="0" cap="none" spc="0" normalizeH="0" baseline="0" noProof="0" dirty="0">
                <a:ln>
                  <a:noFill/>
                </a:ln>
                <a:solidFill>
                  <a:srgbClr val="FFFFFF"/>
                </a:solidFill>
                <a:effectLst/>
                <a:uLnTx/>
                <a:uFillTx/>
              </a:rPr>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lvl1pPr>
              <a:defRPr>
                <a:solidFill>
                  <a:schemeClr val="bg1"/>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fld id="{27258FFF-F925-446B-8502-81C933981705}" type="slidenum">
              <a:rPr kumimoji="0" sz="1800" b="0" i="0" u="none" strike="noStrike" kern="0" cap="none" spc="0" normalizeH="0" baseline="0" noProof="0" smtClean="0">
                <a:ln>
                  <a:noFill/>
                </a:ln>
                <a:solidFill>
                  <a:srgbClr val="FFFFFF"/>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sz="1800" b="0" i="0" u="none" strike="noStrike" kern="0" cap="none" spc="0" normalizeH="0" baseline="0" noProof="0" dirty="0">
              <a:ln>
                <a:noFill/>
              </a:ln>
              <a:solidFill>
                <a:srgbClr val="FFFFFF"/>
              </a:solidFill>
              <a:effectLst/>
              <a:uLnTx/>
              <a:uFillTx/>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19070641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5" name="Group 2"/>
          <p:cNvGrpSpPr/>
          <p:nvPr userDrawn="1"/>
        </p:nvGrpSpPr>
        <p:grpSpPr>
          <a:xfrm>
            <a:off x="-1177" y="6512639"/>
            <a:ext cx="12192313" cy="353950"/>
            <a:chOff x="2577137" y="4571778"/>
            <a:chExt cx="9101124" cy="1390560"/>
          </a:xfrm>
          <a:solidFill>
            <a:schemeClr val="accent5"/>
          </a:solidFill>
        </p:grpSpPr>
        <p:sp>
          <p:nvSpPr>
            <p:cNvPr id="6" name="TextBox 5"/>
            <p:cNvSpPr txBox="1"/>
            <p:nvPr/>
          </p:nvSpPr>
          <p:spPr>
            <a:xfrm>
              <a:off x="2577137" y="4571778"/>
              <a:ext cx="3034890" cy="1390458"/>
            </a:xfrm>
            <a:prstGeom prst="rect">
              <a:avLst/>
            </a:prstGeom>
            <a:solidFill>
              <a:srgbClr val="0BE0FF"/>
            </a:solidFill>
          </p:spPr>
          <p:txBody>
            <a:bodyPr wrap="square" lIns="457135" tIns="137141" rIns="365707" rtlCol="0">
              <a:noAutofit/>
            </a:bodyPr>
            <a:lstStyle/>
            <a:p>
              <a:pPr marL="0" marR="0" lvl="0" indent="0" defTabSz="914320" eaLnBrk="1" fontAlgn="auto" latinLnBrk="0" hangingPunct="1">
                <a:lnSpc>
                  <a:spcPts val="3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Light"/>
                </a:rPr>
                <a:t> </a:t>
              </a:r>
            </a:p>
          </p:txBody>
        </p:sp>
        <p:sp>
          <p:nvSpPr>
            <p:cNvPr id="7" name="TextBox 6"/>
            <p:cNvSpPr txBox="1"/>
            <p:nvPr/>
          </p:nvSpPr>
          <p:spPr>
            <a:xfrm>
              <a:off x="5612027" y="4572324"/>
              <a:ext cx="6066234" cy="1390014"/>
            </a:xfrm>
            <a:prstGeom prst="rect">
              <a:avLst/>
            </a:prstGeom>
            <a:grpFill/>
          </p:spPr>
          <p:txBody>
            <a:bodyPr wrap="square" lIns="457135" tIns="137141" rIns="639989" rtlCol="0">
              <a:noAutofit/>
            </a:bodyPr>
            <a:lstStyle/>
            <a:p>
              <a:pPr marL="0" marR="0" lvl="0" indent="0" defTabSz="913869" eaLnBrk="1" fontAlgn="auto" latinLnBrk="0" hangingPunct="1">
                <a:lnSpc>
                  <a:spcPts val="2942"/>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uLnTx/>
                <a:uFillTx/>
                <a:latin typeface="Segoe UI Light"/>
              </a:endParaRPr>
            </a:p>
          </p:txBody>
        </p:sp>
      </p:grpSp>
      <p:sp>
        <p:nvSpPr>
          <p:cNvPr id="8" name="Title 2"/>
          <p:cNvSpPr>
            <a:spLocks noGrp="1"/>
          </p:cNvSpPr>
          <p:nvPr>
            <p:ph type="title"/>
          </p:nvPr>
        </p:nvSpPr>
        <p:spPr>
          <a:xfrm>
            <a:off x="269240" y="369721"/>
            <a:ext cx="11655840" cy="899665"/>
          </a:xfrm>
        </p:spPr>
        <p:txBody>
          <a:bodyPr/>
          <a:lstStyle/>
          <a:p>
            <a:r>
              <a:rPr lang="en-US" dirty="0"/>
              <a:t>Click to edit Master title style</a:t>
            </a:r>
          </a:p>
        </p:txBody>
      </p:sp>
    </p:spTree>
    <p:extLst>
      <p:ext uri="{BB962C8B-B14F-4D97-AF65-F5344CB8AC3E}">
        <p14:creationId xmlns:p14="http://schemas.microsoft.com/office/powerpoint/2010/main" val="3820023333"/>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_screen">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7563970" y="1350545"/>
            <a:ext cx="4358791" cy="4949771"/>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solidFill>
                  <a:schemeClr val="tx1"/>
                </a:solidFill>
                <a:latin typeface="+mj-lt"/>
              </a:defRPr>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p:txBody>
      </p:sp>
      <p:sp>
        <p:nvSpPr>
          <p:cNvPr id="7" name="Picture Placeholder 6"/>
          <p:cNvSpPr>
            <a:spLocks noGrp="1"/>
          </p:cNvSpPr>
          <p:nvPr>
            <p:ph type="pic" sz="quarter" idx="12" hasCustomPrompt="1"/>
          </p:nvPr>
        </p:nvSpPr>
        <p:spPr>
          <a:xfrm>
            <a:off x="269876" y="1350963"/>
            <a:ext cx="6868862" cy="4949353"/>
          </a:xfrm>
          <a:ln w="152400">
            <a:noFill/>
          </a:ln>
        </p:spPr>
        <p:txBody>
          <a:bodyPr/>
          <a:lstStyle>
            <a:lvl1pPr marL="0" indent="0">
              <a:buNone/>
              <a:defRPr/>
            </a:lvl1pPr>
          </a:lstStyle>
          <a:p>
            <a:r>
              <a:rPr lang="en-US" dirty="0"/>
              <a:t>Screen shot or image here</a:t>
            </a:r>
          </a:p>
        </p:txBody>
      </p:sp>
      <p:sp>
        <p:nvSpPr>
          <p:cNvPr id="10" name="Title 2"/>
          <p:cNvSpPr>
            <a:spLocks noGrp="1"/>
          </p:cNvSpPr>
          <p:nvPr>
            <p:ph type="title"/>
          </p:nvPr>
        </p:nvSpPr>
        <p:spPr>
          <a:xfrm>
            <a:off x="269240" y="369721"/>
            <a:ext cx="11655840" cy="899665"/>
          </a:xfrm>
        </p:spPr>
        <p:txBody>
          <a:bodyPr/>
          <a:lstStyle/>
          <a:p>
            <a:r>
              <a:rPr lang="en-US" dirty="0"/>
              <a:t>Click to edit Master title style</a:t>
            </a:r>
          </a:p>
        </p:txBody>
      </p:sp>
      <p:grpSp>
        <p:nvGrpSpPr>
          <p:cNvPr id="11" name="Group 2"/>
          <p:cNvGrpSpPr/>
          <p:nvPr userDrawn="1"/>
        </p:nvGrpSpPr>
        <p:grpSpPr>
          <a:xfrm>
            <a:off x="-1177" y="6512639"/>
            <a:ext cx="12192313" cy="353950"/>
            <a:chOff x="2577137" y="4571778"/>
            <a:chExt cx="9101124" cy="1390560"/>
          </a:xfrm>
          <a:solidFill>
            <a:schemeClr val="accent5"/>
          </a:solidFill>
        </p:grpSpPr>
        <p:sp>
          <p:nvSpPr>
            <p:cNvPr id="12" name="TextBox 11"/>
            <p:cNvSpPr txBox="1"/>
            <p:nvPr/>
          </p:nvSpPr>
          <p:spPr>
            <a:xfrm>
              <a:off x="2577137" y="4571778"/>
              <a:ext cx="3034890" cy="1390458"/>
            </a:xfrm>
            <a:prstGeom prst="rect">
              <a:avLst/>
            </a:prstGeom>
            <a:solidFill>
              <a:srgbClr val="0BE0FF"/>
            </a:solidFill>
          </p:spPr>
          <p:txBody>
            <a:bodyPr wrap="square" lIns="457135" tIns="137141" rIns="365707" rtlCol="0">
              <a:noAutofit/>
            </a:bodyPr>
            <a:lstStyle/>
            <a:p>
              <a:pPr marL="0" marR="0" lvl="0" indent="0" defTabSz="914320" eaLnBrk="1" fontAlgn="auto" latinLnBrk="0" hangingPunct="1">
                <a:lnSpc>
                  <a:spcPts val="3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Light"/>
                </a:rPr>
                <a:t> </a:t>
              </a:r>
            </a:p>
          </p:txBody>
        </p:sp>
        <p:sp>
          <p:nvSpPr>
            <p:cNvPr id="13" name="TextBox 12"/>
            <p:cNvSpPr txBox="1"/>
            <p:nvPr/>
          </p:nvSpPr>
          <p:spPr>
            <a:xfrm>
              <a:off x="5612027" y="4572324"/>
              <a:ext cx="6066234" cy="1390014"/>
            </a:xfrm>
            <a:prstGeom prst="rect">
              <a:avLst/>
            </a:prstGeom>
            <a:grpFill/>
          </p:spPr>
          <p:txBody>
            <a:bodyPr wrap="square" lIns="457135" tIns="137141" rIns="639989" rtlCol="0">
              <a:noAutofit/>
            </a:bodyPr>
            <a:lstStyle/>
            <a:p>
              <a:pPr marL="0" marR="0" lvl="0" indent="0" defTabSz="913869" eaLnBrk="1" fontAlgn="auto" latinLnBrk="0" hangingPunct="1">
                <a:lnSpc>
                  <a:spcPts val="2942"/>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uLnTx/>
                <a:uFillTx/>
                <a:latin typeface="Segoe UI Light"/>
              </a:endParaRPr>
            </a:p>
          </p:txBody>
        </p:sp>
      </p:grpSp>
    </p:spTree>
    <p:extLst>
      <p:ext uri="{BB962C8B-B14F-4D97-AF65-F5344CB8AC3E}">
        <p14:creationId xmlns:p14="http://schemas.microsoft.com/office/powerpoint/2010/main" val="2506289005"/>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5"/>
        </a:solidFill>
        <a:effectLst/>
      </p:bgPr>
    </p:bg>
    <p:spTree>
      <p:nvGrpSpPr>
        <p:cNvPr id="1" name=""/>
        <p:cNvGrpSpPr/>
        <p:nvPr/>
      </p:nvGrpSpPr>
      <p:grpSpPr>
        <a:xfrm>
          <a:off x="0" y="0"/>
          <a:ext cx="0" cy="0"/>
          <a:chOff x="0" y="0"/>
          <a:chExt cx="0" cy="0"/>
        </a:xfrm>
      </p:grpSpPr>
      <p:sp>
        <p:nvSpPr>
          <p:cNvPr id="5" name="Isosceles Triangle 4"/>
          <p:cNvSpPr/>
          <p:nvPr userDrawn="1"/>
        </p:nvSpPr>
        <p:spPr bwMode="auto">
          <a:xfrm rot="10800000">
            <a:off x="-11153347" y="-246302"/>
            <a:ext cx="19872028" cy="937511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userDrawn="1"/>
        </p:nvGrpSpPr>
        <p:grpSpPr>
          <a:xfrm>
            <a:off x="2467202" y="3301225"/>
            <a:ext cx="9343441" cy="3174415"/>
            <a:chOff x="4567099" y="3930781"/>
            <a:chExt cx="7771523" cy="2640360"/>
          </a:xfrm>
        </p:grpSpPr>
        <p:sp>
          <p:nvSpPr>
            <p:cNvPr id="7" name="Freeform 13"/>
            <p:cNvSpPr>
              <a:spLocks/>
            </p:cNvSpPr>
            <p:nvPr/>
          </p:nvSpPr>
          <p:spPr bwMode="auto">
            <a:xfrm>
              <a:off x="6598033" y="5723324"/>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8" name="Freeform 23"/>
            <p:cNvSpPr>
              <a:spLocks/>
            </p:cNvSpPr>
            <p:nvPr/>
          </p:nvSpPr>
          <p:spPr bwMode="auto">
            <a:xfrm>
              <a:off x="7112986" y="5723324"/>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9" name="Freeform 8"/>
            <p:cNvSpPr>
              <a:spLocks/>
            </p:cNvSpPr>
            <p:nvPr/>
          </p:nvSpPr>
          <p:spPr bwMode="auto">
            <a:xfrm>
              <a:off x="9306606" y="5710321"/>
              <a:ext cx="99706" cy="28117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0" name="Freeform 16"/>
            <p:cNvSpPr>
              <a:spLocks noEditPoints="1"/>
            </p:cNvSpPr>
            <p:nvPr/>
          </p:nvSpPr>
          <p:spPr bwMode="auto">
            <a:xfrm>
              <a:off x="9766844" y="5700351"/>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1" name="Freeform 29"/>
            <p:cNvSpPr>
              <a:spLocks/>
            </p:cNvSpPr>
            <p:nvPr/>
          </p:nvSpPr>
          <p:spPr bwMode="auto">
            <a:xfrm>
              <a:off x="10548385" y="5710321"/>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2" name="Freeform 7"/>
            <p:cNvSpPr>
              <a:spLocks/>
            </p:cNvSpPr>
            <p:nvPr/>
          </p:nvSpPr>
          <p:spPr bwMode="auto">
            <a:xfrm>
              <a:off x="6111081" y="53368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3" name="Freeform 12"/>
            <p:cNvSpPr>
              <a:spLocks/>
            </p:cNvSpPr>
            <p:nvPr/>
          </p:nvSpPr>
          <p:spPr bwMode="auto">
            <a:xfrm>
              <a:off x="6598033" y="5336886"/>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4" name="Freeform 23"/>
            <p:cNvSpPr>
              <a:spLocks/>
            </p:cNvSpPr>
            <p:nvPr/>
          </p:nvSpPr>
          <p:spPr bwMode="auto">
            <a:xfrm>
              <a:off x="7112986" y="5336886"/>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5" name="Freeform 8"/>
            <p:cNvSpPr>
              <a:spLocks/>
            </p:cNvSpPr>
            <p:nvPr/>
          </p:nvSpPr>
          <p:spPr bwMode="auto">
            <a:xfrm>
              <a:off x="9306606" y="5323883"/>
              <a:ext cx="99706" cy="28117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6" name="Freeform 15"/>
            <p:cNvSpPr>
              <a:spLocks noEditPoints="1"/>
            </p:cNvSpPr>
            <p:nvPr/>
          </p:nvSpPr>
          <p:spPr bwMode="auto">
            <a:xfrm>
              <a:off x="9766844" y="5313913"/>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7" name="Freeform 29"/>
            <p:cNvSpPr>
              <a:spLocks/>
            </p:cNvSpPr>
            <p:nvPr/>
          </p:nvSpPr>
          <p:spPr bwMode="auto">
            <a:xfrm>
              <a:off x="10548385" y="5323883"/>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8" name="Freeform 7"/>
            <p:cNvSpPr>
              <a:spLocks/>
            </p:cNvSpPr>
            <p:nvPr/>
          </p:nvSpPr>
          <p:spPr bwMode="auto">
            <a:xfrm>
              <a:off x="6111081" y="57515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9" name="Freeform 21"/>
            <p:cNvSpPr>
              <a:spLocks noEditPoints="1"/>
            </p:cNvSpPr>
            <p:nvPr/>
          </p:nvSpPr>
          <p:spPr bwMode="auto">
            <a:xfrm>
              <a:off x="11282288" y="5218320"/>
              <a:ext cx="222402" cy="29199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0" name="Freeform 21"/>
            <p:cNvSpPr>
              <a:spLocks noEditPoints="1"/>
            </p:cNvSpPr>
            <p:nvPr/>
          </p:nvSpPr>
          <p:spPr bwMode="auto">
            <a:xfrm>
              <a:off x="8886561" y="5723324"/>
              <a:ext cx="200865" cy="263721"/>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1" name="Freeform 16"/>
            <p:cNvSpPr>
              <a:spLocks noEditPoints="1"/>
            </p:cNvSpPr>
            <p:nvPr/>
          </p:nvSpPr>
          <p:spPr bwMode="auto">
            <a:xfrm>
              <a:off x="11612381" y="5219174"/>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2" name="Freeform 16"/>
            <p:cNvSpPr>
              <a:spLocks noEditPoints="1"/>
            </p:cNvSpPr>
            <p:nvPr/>
          </p:nvSpPr>
          <p:spPr bwMode="auto">
            <a:xfrm>
              <a:off x="12145192" y="5219174"/>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3" name="Freeform 5"/>
            <p:cNvSpPr>
              <a:spLocks/>
            </p:cNvSpPr>
            <p:nvPr/>
          </p:nvSpPr>
          <p:spPr bwMode="auto">
            <a:xfrm>
              <a:off x="11883858" y="5242985"/>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24" name="Group 746"/>
            <p:cNvGrpSpPr/>
            <p:nvPr/>
          </p:nvGrpSpPr>
          <p:grpSpPr>
            <a:xfrm>
              <a:off x="4567099" y="6184673"/>
              <a:ext cx="267226" cy="360869"/>
              <a:chOff x="7011958" y="-48945"/>
              <a:chExt cx="557213" cy="752475"/>
            </a:xfrm>
            <a:solidFill>
              <a:schemeClr val="tx1">
                <a:lumMod val="75000"/>
                <a:lumOff val="25000"/>
                <a:alpha val="5000"/>
              </a:schemeClr>
            </a:solidFill>
          </p:grpSpPr>
          <p:sp>
            <p:nvSpPr>
              <p:cNvPr id="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25" name="Freeform 19"/>
            <p:cNvSpPr>
              <a:spLocks/>
            </p:cNvSpPr>
            <p:nvPr/>
          </p:nvSpPr>
          <p:spPr bwMode="auto">
            <a:xfrm>
              <a:off x="4988356" y="6186833"/>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6" name="Freeform 7"/>
            <p:cNvSpPr>
              <a:spLocks/>
            </p:cNvSpPr>
            <p:nvPr/>
          </p:nvSpPr>
          <p:spPr bwMode="auto">
            <a:xfrm>
              <a:off x="5468221" y="6186833"/>
              <a:ext cx="128919"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7" name="Freeform 8"/>
            <p:cNvSpPr>
              <a:spLocks/>
            </p:cNvSpPr>
            <p:nvPr/>
          </p:nvSpPr>
          <p:spPr bwMode="auto">
            <a:xfrm>
              <a:off x="5769216" y="6186831"/>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8" name="Freeform 23"/>
            <p:cNvSpPr>
              <a:spLocks/>
            </p:cNvSpPr>
            <p:nvPr/>
          </p:nvSpPr>
          <p:spPr bwMode="auto">
            <a:xfrm>
              <a:off x="6551364" y="6186833"/>
              <a:ext cx="131447" cy="356420"/>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9" name="Freeform 24"/>
            <p:cNvSpPr>
              <a:spLocks/>
            </p:cNvSpPr>
            <p:nvPr/>
          </p:nvSpPr>
          <p:spPr bwMode="auto">
            <a:xfrm>
              <a:off x="6856424" y="6186833"/>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0" name="Freeform 17"/>
            <p:cNvSpPr>
              <a:spLocks/>
            </p:cNvSpPr>
            <p:nvPr/>
          </p:nvSpPr>
          <p:spPr bwMode="auto">
            <a:xfrm>
              <a:off x="7159946" y="6186831"/>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1" name="Freeform 18"/>
            <p:cNvSpPr>
              <a:spLocks noEditPoints="1"/>
            </p:cNvSpPr>
            <p:nvPr/>
          </p:nvSpPr>
          <p:spPr bwMode="auto">
            <a:xfrm>
              <a:off x="7494554" y="6180696"/>
              <a:ext cx="245196" cy="369059"/>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1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2" name="Freeform 20"/>
            <p:cNvSpPr>
              <a:spLocks noEditPoints="1"/>
            </p:cNvSpPr>
            <p:nvPr/>
          </p:nvSpPr>
          <p:spPr bwMode="auto">
            <a:xfrm>
              <a:off x="7947969" y="6180696"/>
              <a:ext cx="245196" cy="369059"/>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1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33" name="Group 740"/>
            <p:cNvGrpSpPr/>
            <p:nvPr/>
          </p:nvGrpSpPr>
          <p:grpSpPr>
            <a:xfrm>
              <a:off x="6110525" y="6184673"/>
              <a:ext cx="267226" cy="360869"/>
              <a:chOff x="7011958" y="-48945"/>
              <a:chExt cx="557213" cy="752475"/>
            </a:xfrm>
            <a:solidFill>
              <a:schemeClr val="tx1">
                <a:lumMod val="50000"/>
                <a:lumOff val="50000"/>
                <a:alpha val="10000"/>
              </a:schemeClr>
            </a:solidFill>
          </p:grpSpPr>
          <p:sp>
            <p:nvSpPr>
              <p:cNvPr id="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34" name="Freeform 21"/>
            <p:cNvSpPr>
              <a:spLocks noEditPoints="1"/>
            </p:cNvSpPr>
            <p:nvPr/>
          </p:nvSpPr>
          <p:spPr bwMode="auto">
            <a:xfrm>
              <a:off x="8698001" y="6184673"/>
              <a:ext cx="294356" cy="386468"/>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accent5">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5" name="Freeform 16"/>
            <p:cNvSpPr>
              <a:spLocks noEditPoints="1"/>
            </p:cNvSpPr>
            <p:nvPr/>
          </p:nvSpPr>
          <p:spPr bwMode="auto">
            <a:xfrm>
              <a:off x="9132784" y="6180696"/>
              <a:ext cx="245196" cy="36905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6" name="Freeform 16"/>
            <p:cNvSpPr>
              <a:spLocks noEditPoints="1"/>
            </p:cNvSpPr>
            <p:nvPr/>
          </p:nvSpPr>
          <p:spPr bwMode="auto">
            <a:xfrm>
              <a:off x="9751830" y="6180696"/>
              <a:ext cx="245196" cy="36905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7" name="Freeform 5"/>
            <p:cNvSpPr>
              <a:spLocks/>
            </p:cNvSpPr>
            <p:nvPr/>
          </p:nvSpPr>
          <p:spPr bwMode="auto">
            <a:xfrm>
              <a:off x="9483028" y="6186834"/>
              <a:ext cx="128919"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8" name="Freeform 20"/>
            <p:cNvSpPr>
              <a:spLocks noEditPoints="1"/>
            </p:cNvSpPr>
            <p:nvPr/>
          </p:nvSpPr>
          <p:spPr bwMode="auto">
            <a:xfrm>
              <a:off x="10359794" y="6180696"/>
              <a:ext cx="245196" cy="369059"/>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39" name="Group 746"/>
            <p:cNvGrpSpPr/>
            <p:nvPr/>
          </p:nvGrpSpPr>
          <p:grpSpPr>
            <a:xfrm>
              <a:off x="10811151" y="6184673"/>
              <a:ext cx="267226" cy="360869"/>
              <a:chOff x="7011958" y="-48945"/>
              <a:chExt cx="557213" cy="752475"/>
            </a:xfrm>
            <a:solidFill>
              <a:schemeClr val="tx1">
                <a:lumMod val="75000"/>
                <a:lumOff val="25000"/>
                <a:alpha val="26000"/>
              </a:schemeClr>
            </a:solidFill>
          </p:grpSpPr>
          <p:sp>
            <p:nvSpPr>
              <p:cNvPr id="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40" name="Freeform 18"/>
            <p:cNvSpPr>
              <a:spLocks noEditPoints="1"/>
            </p:cNvSpPr>
            <p:nvPr/>
          </p:nvSpPr>
          <p:spPr bwMode="auto">
            <a:xfrm>
              <a:off x="11767763" y="6180696"/>
              <a:ext cx="245196" cy="369059"/>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4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1" name="Freeform 19"/>
            <p:cNvSpPr>
              <a:spLocks/>
            </p:cNvSpPr>
            <p:nvPr/>
          </p:nvSpPr>
          <p:spPr bwMode="auto">
            <a:xfrm>
              <a:off x="12177814" y="6186833"/>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tx1">
                <a:lumMod val="75000"/>
                <a:lumOff val="25000"/>
                <a:alpha val="4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42" name="Group 740"/>
            <p:cNvGrpSpPr/>
            <p:nvPr/>
          </p:nvGrpSpPr>
          <p:grpSpPr>
            <a:xfrm>
              <a:off x="7466740" y="5821536"/>
              <a:ext cx="267226" cy="360869"/>
              <a:chOff x="7011958" y="-48945"/>
              <a:chExt cx="557213" cy="752475"/>
            </a:xfrm>
            <a:solidFill>
              <a:schemeClr val="tx1">
                <a:lumMod val="75000"/>
                <a:lumOff val="25000"/>
                <a:alpha val="15000"/>
              </a:schemeClr>
            </a:solidFill>
          </p:grpSpPr>
          <p:sp>
            <p:nvSpPr>
              <p:cNvPr id="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43" name="Freeform 21"/>
            <p:cNvSpPr>
              <a:spLocks noEditPoints="1"/>
            </p:cNvSpPr>
            <p:nvPr/>
          </p:nvSpPr>
          <p:spPr bwMode="auto">
            <a:xfrm>
              <a:off x="11300805" y="6198550"/>
              <a:ext cx="267498" cy="351205"/>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lumMod val="75000"/>
                <a:lumOff val="25000"/>
                <a:alpha val="4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4" name="Freeform 7"/>
            <p:cNvSpPr>
              <a:spLocks/>
            </p:cNvSpPr>
            <p:nvPr/>
          </p:nvSpPr>
          <p:spPr bwMode="auto">
            <a:xfrm>
              <a:off x="5819099" y="57515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5" name="Freeform 7"/>
            <p:cNvSpPr>
              <a:spLocks/>
            </p:cNvSpPr>
            <p:nvPr/>
          </p:nvSpPr>
          <p:spPr bwMode="auto">
            <a:xfrm>
              <a:off x="5540329" y="57515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6" name="Freeform 8"/>
            <p:cNvSpPr>
              <a:spLocks/>
            </p:cNvSpPr>
            <p:nvPr/>
          </p:nvSpPr>
          <p:spPr bwMode="auto">
            <a:xfrm>
              <a:off x="8886887" y="5323883"/>
              <a:ext cx="99706" cy="28117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7" name="Freeform 13"/>
            <p:cNvSpPr>
              <a:spLocks/>
            </p:cNvSpPr>
            <p:nvPr/>
          </p:nvSpPr>
          <p:spPr bwMode="auto">
            <a:xfrm>
              <a:off x="11598428" y="4317219"/>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8" name="Freeform 23"/>
            <p:cNvSpPr>
              <a:spLocks/>
            </p:cNvSpPr>
            <p:nvPr/>
          </p:nvSpPr>
          <p:spPr bwMode="auto">
            <a:xfrm>
              <a:off x="12113381" y="4317219"/>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9" name="Freeform 7"/>
            <p:cNvSpPr>
              <a:spLocks/>
            </p:cNvSpPr>
            <p:nvPr/>
          </p:nvSpPr>
          <p:spPr bwMode="auto">
            <a:xfrm>
              <a:off x="11111476" y="43454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0" name="Freeform 8"/>
            <p:cNvSpPr>
              <a:spLocks/>
            </p:cNvSpPr>
            <p:nvPr/>
          </p:nvSpPr>
          <p:spPr bwMode="auto">
            <a:xfrm>
              <a:off x="10769611" y="4780726"/>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1" name="Freeform 23"/>
            <p:cNvSpPr>
              <a:spLocks/>
            </p:cNvSpPr>
            <p:nvPr/>
          </p:nvSpPr>
          <p:spPr bwMode="auto">
            <a:xfrm>
              <a:off x="11551759" y="4780728"/>
              <a:ext cx="131447" cy="356420"/>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2" name="Freeform 24"/>
            <p:cNvSpPr>
              <a:spLocks/>
            </p:cNvSpPr>
            <p:nvPr/>
          </p:nvSpPr>
          <p:spPr bwMode="auto">
            <a:xfrm>
              <a:off x="11856819" y="4780728"/>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3" name="Freeform 17"/>
            <p:cNvSpPr>
              <a:spLocks/>
            </p:cNvSpPr>
            <p:nvPr/>
          </p:nvSpPr>
          <p:spPr bwMode="auto">
            <a:xfrm>
              <a:off x="12160341" y="4780726"/>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54" name="Group 740"/>
            <p:cNvGrpSpPr/>
            <p:nvPr/>
          </p:nvGrpSpPr>
          <p:grpSpPr>
            <a:xfrm>
              <a:off x="11110920" y="4778568"/>
              <a:ext cx="267226" cy="360869"/>
              <a:chOff x="7011958" y="-48945"/>
              <a:chExt cx="557213" cy="752475"/>
            </a:xfrm>
            <a:solidFill>
              <a:schemeClr val="tx1">
                <a:lumMod val="50000"/>
                <a:lumOff val="50000"/>
                <a:alpha val="10000"/>
              </a:schemeClr>
            </a:solidFill>
          </p:grpSpPr>
          <p:sp>
            <p:nvSpPr>
              <p:cNvPr id="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55" name="Freeform 7"/>
            <p:cNvSpPr>
              <a:spLocks/>
            </p:cNvSpPr>
            <p:nvPr/>
          </p:nvSpPr>
          <p:spPr bwMode="auto">
            <a:xfrm>
              <a:off x="10819494" y="43454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6" name="Freeform 7"/>
            <p:cNvSpPr>
              <a:spLocks/>
            </p:cNvSpPr>
            <p:nvPr/>
          </p:nvSpPr>
          <p:spPr bwMode="auto">
            <a:xfrm>
              <a:off x="10540724" y="43454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7" name="Freeform 8"/>
            <p:cNvSpPr>
              <a:spLocks/>
            </p:cNvSpPr>
            <p:nvPr/>
          </p:nvSpPr>
          <p:spPr bwMode="auto">
            <a:xfrm>
              <a:off x="9758526" y="4416216"/>
              <a:ext cx="91785" cy="258833"/>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8" name="Freeform 16"/>
            <p:cNvSpPr>
              <a:spLocks noEditPoints="1"/>
            </p:cNvSpPr>
            <p:nvPr/>
          </p:nvSpPr>
          <p:spPr bwMode="auto">
            <a:xfrm>
              <a:off x="10182200" y="4407038"/>
              <a:ext cx="178063" cy="2680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9" name="Freeform 8"/>
            <p:cNvSpPr>
              <a:spLocks/>
            </p:cNvSpPr>
            <p:nvPr/>
          </p:nvSpPr>
          <p:spPr bwMode="auto">
            <a:xfrm>
              <a:off x="9758526" y="4060479"/>
              <a:ext cx="91785" cy="258833"/>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0" name="Freeform 16"/>
            <p:cNvSpPr>
              <a:spLocks noEditPoints="1"/>
            </p:cNvSpPr>
            <p:nvPr/>
          </p:nvSpPr>
          <p:spPr bwMode="auto">
            <a:xfrm>
              <a:off x="10182200" y="4051301"/>
              <a:ext cx="178063" cy="2680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1" name="Freeform 21"/>
            <p:cNvSpPr>
              <a:spLocks noEditPoints="1"/>
            </p:cNvSpPr>
            <p:nvPr/>
          </p:nvSpPr>
          <p:spPr bwMode="auto">
            <a:xfrm>
              <a:off x="9371852" y="4428186"/>
              <a:ext cx="184907" cy="242769"/>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2" name="Freeform 21"/>
            <p:cNvSpPr>
              <a:spLocks noEditPoints="1"/>
            </p:cNvSpPr>
            <p:nvPr/>
          </p:nvSpPr>
          <p:spPr bwMode="auto">
            <a:xfrm>
              <a:off x="9198272" y="4852882"/>
              <a:ext cx="270971" cy="355765"/>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3" name="Freeform 16"/>
            <p:cNvSpPr>
              <a:spLocks noEditPoints="1"/>
            </p:cNvSpPr>
            <p:nvPr/>
          </p:nvSpPr>
          <p:spPr bwMode="auto">
            <a:xfrm>
              <a:off x="9598514" y="4849221"/>
              <a:ext cx="225716" cy="33973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4" name="Freeform 16"/>
            <p:cNvSpPr>
              <a:spLocks noEditPoints="1"/>
            </p:cNvSpPr>
            <p:nvPr/>
          </p:nvSpPr>
          <p:spPr bwMode="auto">
            <a:xfrm>
              <a:off x="10168379" y="4849221"/>
              <a:ext cx="225716" cy="33973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5" name="Freeform 5"/>
            <p:cNvSpPr>
              <a:spLocks/>
            </p:cNvSpPr>
            <p:nvPr/>
          </p:nvSpPr>
          <p:spPr bwMode="auto">
            <a:xfrm>
              <a:off x="9920932" y="4854872"/>
              <a:ext cx="118677" cy="328104"/>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6" name="Freeform 8"/>
            <p:cNvSpPr>
              <a:spLocks/>
            </p:cNvSpPr>
            <p:nvPr/>
          </p:nvSpPr>
          <p:spPr bwMode="auto">
            <a:xfrm>
              <a:off x="9372152" y="4060479"/>
              <a:ext cx="91785" cy="258833"/>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7" name="Freeform 7"/>
            <p:cNvSpPr>
              <a:spLocks/>
            </p:cNvSpPr>
            <p:nvPr/>
          </p:nvSpPr>
          <p:spPr bwMode="auto">
            <a:xfrm>
              <a:off x="11111476" y="39307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8" name="Freeform 13"/>
            <p:cNvSpPr>
              <a:spLocks/>
            </p:cNvSpPr>
            <p:nvPr/>
          </p:nvSpPr>
          <p:spPr bwMode="auto">
            <a:xfrm>
              <a:off x="11598428" y="3930781"/>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9" name="Freeform 23"/>
            <p:cNvSpPr>
              <a:spLocks/>
            </p:cNvSpPr>
            <p:nvPr/>
          </p:nvSpPr>
          <p:spPr bwMode="auto">
            <a:xfrm>
              <a:off x="12113381" y="3930781"/>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0" name="Freeform 69"/>
            <p:cNvSpPr>
              <a:spLocks/>
            </p:cNvSpPr>
            <p:nvPr/>
          </p:nvSpPr>
          <p:spPr bwMode="auto">
            <a:xfrm>
              <a:off x="8201024" y="5686425"/>
              <a:ext cx="647889" cy="49143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lumMod val="75000"/>
                <a:lumOff val="25000"/>
                <a:alpha val="1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000000"/>
                </a:solidFill>
                <a:ea typeface="MS PGothic" charset="0"/>
              </a:endParaRPr>
            </a:p>
          </p:txBody>
        </p:sp>
        <p:sp>
          <p:nvSpPr>
            <p:cNvPr id="71" name="Freeform 70"/>
            <p:cNvSpPr>
              <a:spLocks/>
            </p:cNvSpPr>
            <p:nvPr/>
          </p:nvSpPr>
          <p:spPr bwMode="auto">
            <a:xfrm>
              <a:off x="8656810" y="4300886"/>
              <a:ext cx="647889" cy="49143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4">
                <a:lumMod val="20000"/>
                <a:lumOff val="80000"/>
                <a:alpha val="1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000000"/>
                </a:solidFill>
                <a:ea typeface="MS PGothic" charset="0"/>
              </a:endParaRPr>
            </a:p>
          </p:txBody>
        </p:sp>
      </p:grpSp>
      <p:grpSp>
        <p:nvGrpSpPr>
          <p:cNvPr id="82" name="Group 81"/>
          <p:cNvGrpSpPr/>
          <p:nvPr userDrawn="1"/>
        </p:nvGrpSpPr>
        <p:grpSpPr>
          <a:xfrm>
            <a:off x="9967239" y="5392469"/>
            <a:ext cx="1887212" cy="457097"/>
            <a:chOff x="10167102" y="5705209"/>
            <a:chExt cx="1925055" cy="466263"/>
          </a:xfrm>
          <a:solidFill>
            <a:srgbClr val="0065B2"/>
          </a:solidFill>
        </p:grpSpPr>
        <p:sp>
          <p:nvSpPr>
            <p:cNvPr id="83" name="Freeform 18"/>
            <p:cNvSpPr>
              <a:spLocks/>
            </p:cNvSpPr>
            <p:nvPr/>
          </p:nvSpPr>
          <p:spPr bwMode="auto">
            <a:xfrm>
              <a:off x="10167102" y="5707322"/>
              <a:ext cx="149421" cy="459906"/>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chemeClr val="accent5"/>
                </a:solidFill>
                <a:ea typeface="MS PGothic" charset="0"/>
              </a:endParaRPr>
            </a:p>
          </p:txBody>
        </p:sp>
        <p:sp>
          <p:nvSpPr>
            <p:cNvPr id="84" name="Freeform 19"/>
            <p:cNvSpPr>
              <a:spLocks/>
            </p:cNvSpPr>
            <p:nvPr/>
          </p:nvSpPr>
          <p:spPr bwMode="auto">
            <a:xfrm>
              <a:off x="10358244" y="5707324"/>
              <a:ext cx="149421" cy="45990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chemeClr val="accent5"/>
                </a:solidFill>
                <a:ea typeface="MS PGothic" charset="0"/>
              </a:endParaRPr>
            </a:p>
          </p:txBody>
        </p:sp>
        <p:sp>
          <p:nvSpPr>
            <p:cNvPr id="85" name="Freeform 17"/>
            <p:cNvSpPr>
              <a:spLocks/>
            </p:cNvSpPr>
            <p:nvPr/>
          </p:nvSpPr>
          <p:spPr bwMode="auto">
            <a:xfrm>
              <a:off x="11206262" y="5710836"/>
              <a:ext cx="157563" cy="433300"/>
            </a:xfrm>
            <a:custGeom>
              <a:avLst/>
              <a:gdLst>
                <a:gd name="T0" fmla="*/ 140 w 140"/>
                <a:gd name="T1" fmla="*/ 0 h 385"/>
                <a:gd name="T2" fmla="*/ 140 w 140"/>
                <a:gd name="T3" fmla="*/ 0 h 385"/>
                <a:gd name="T4" fmla="*/ 140 w 140"/>
                <a:gd name="T5" fmla="*/ 385 h 385"/>
                <a:gd name="T6" fmla="*/ 79 w 140"/>
                <a:gd name="T7" fmla="*/ 385 h 385"/>
                <a:gd name="T8" fmla="*/ 79 w 140"/>
                <a:gd name="T9" fmla="*/ 74 h 385"/>
                <a:gd name="T10" fmla="*/ 43 w 140"/>
                <a:gd name="T11" fmla="*/ 95 h 385"/>
                <a:gd name="T12" fmla="*/ 0 w 140"/>
                <a:gd name="T13" fmla="*/ 109 h 385"/>
                <a:gd name="T14" fmla="*/ 0 w 140"/>
                <a:gd name="T15" fmla="*/ 57 h 385"/>
                <a:gd name="T16" fmla="*/ 29 w 140"/>
                <a:gd name="T17" fmla="*/ 47 h 385"/>
                <a:gd name="T18" fmla="*/ 57 w 140"/>
                <a:gd name="T19" fmla="*/ 34 h 385"/>
                <a:gd name="T20" fmla="*/ 85 w 140"/>
                <a:gd name="T21" fmla="*/ 19 h 385"/>
                <a:gd name="T22" fmla="*/ 114 w 140"/>
                <a:gd name="T23" fmla="*/ 0 h 385"/>
                <a:gd name="T24" fmla="*/ 140 w 140"/>
                <a:gd name="T25" fmla="*/ 0 h 385"/>
                <a:gd name="T26" fmla="*/ 140 w 140"/>
                <a:gd name="T27"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385">
                  <a:moveTo>
                    <a:pt x="140" y="0"/>
                  </a:moveTo>
                  <a:cubicBezTo>
                    <a:pt x="140" y="0"/>
                    <a:pt x="140" y="0"/>
                    <a:pt x="140" y="0"/>
                  </a:cubicBezTo>
                  <a:cubicBezTo>
                    <a:pt x="140" y="385"/>
                    <a:pt x="140" y="385"/>
                    <a:pt x="140" y="385"/>
                  </a:cubicBezTo>
                  <a:cubicBezTo>
                    <a:pt x="79" y="385"/>
                    <a:pt x="79" y="385"/>
                    <a:pt x="79" y="385"/>
                  </a:cubicBezTo>
                  <a:cubicBezTo>
                    <a:pt x="79" y="74"/>
                    <a:pt x="79" y="74"/>
                    <a:pt x="79" y="74"/>
                  </a:cubicBezTo>
                  <a:cubicBezTo>
                    <a:pt x="68" y="82"/>
                    <a:pt x="56" y="89"/>
                    <a:pt x="43" y="95"/>
                  </a:cubicBezTo>
                  <a:cubicBezTo>
                    <a:pt x="31" y="100"/>
                    <a:pt x="16" y="105"/>
                    <a:pt x="0" y="109"/>
                  </a:cubicBezTo>
                  <a:cubicBezTo>
                    <a:pt x="0" y="57"/>
                    <a:pt x="0" y="57"/>
                    <a:pt x="0" y="57"/>
                  </a:cubicBezTo>
                  <a:cubicBezTo>
                    <a:pt x="10" y="54"/>
                    <a:pt x="20" y="50"/>
                    <a:pt x="29" y="47"/>
                  </a:cubicBezTo>
                  <a:cubicBezTo>
                    <a:pt x="39" y="43"/>
                    <a:pt x="48" y="39"/>
                    <a:pt x="57" y="34"/>
                  </a:cubicBezTo>
                  <a:cubicBezTo>
                    <a:pt x="67" y="30"/>
                    <a:pt x="76" y="25"/>
                    <a:pt x="85" y="19"/>
                  </a:cubicBezTo>
                  <a:cubicBezTo>
                    <a:pt x="95" y="13"/>
                    <a:pt x="104" y="7"/>
                    <a:pt x="114" y="0"/>
                  </a:cubicBezTo>
                  <a:cubicBezTo>
                    <a:pt x="140" y="0"/>
                    <a:pt x="140" y="0"/>
                    <a:pt x="140" y="0"/>
                  </a:cubicBezTo>
                  <a:cubicBezTo>
                    <a:pt x="140" y="0"/>
                    <a:pt x="140" y="0"/>
                    <a:pt x="14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chemeClr val="accent5"/>
                </a:solidFill>
                <a:ea typeface="MS PGothic" charset="0"/>
              </a:endParaRPr>
            </a:p>
          </p:txBody>
        </p:sp>
        <p:sp>
          <p:nvSpPr>
            <p:cNvPr id="86" name="Freeform 18"/>
            <p:cNvSpPr>
              <a:spLocks noEditPoints="1"/>
            </p:cNvSpPr>
            <p:nvPr/>
          </p:nvSpPr>
          <p:spPr bwMode="auto">
            <a:xfrm>
              <a:off x="11405627" y="5705212"/>
              <a:ext cx="307892" cy="466260"/>
            </a:xfrm>
            <a:custGeom>
              <a:avLst/>
              <a:gdLst>
                <a:gd name="T0" fmla="*/ 139 w 274"/>
                <a:gd name="T1" fmla="*/ 52 h 414"/>
                <a:gd name="T2" fmla="*/ 139 w 274"/>
                <a:gd name="T3" fmla="*/ 52 h 414"/>
                <a:gd name="T4" fmla="*/ 66 w 274"/>
                <a:gd name="T5" fmla="*/ 212 h 414"/>
                <a:gd name="T6" fmla="*/ 137 w 274"/>
                <a:gd name="T7" fmla="*/ 363 h 414"/>
                <a:gd name="T8" fmla="*/ 208 w 274"/>
                <a:gd name="T9" fmla="*/ 210 h 414"/>
                <a:gd name="T10" fmla="*/ 139 w 274"/>
                <a:gd name="T11" fmla="*/ 52 h 414"/>
                <a:gd name="T12" fmla="*/ 132 w 274"/>
                <a:gd name="T13" fmla="*/ 414 h 414"/>
                <a:gd name="T14" fmla="*/ 132 w 274"/>
                <a:gd name="T15" fmla="*/ 414 h 414"/>
                <a:gd name="T16" fmla="*/ 35 w 274"/>
                <a:gd name="T17" fmla="*/ 363 h 414"/>
                <a:gd name="T18" fmla="*/ 0 w 274"/>
                <a:gd name="T19" fmla="*/ 215 h 414"/>
                <a:gd name="T20" fmla="*/ 36 w 274"/>
                <a:gd name="T21" fmla="*/ 55 h 414"/>
                <a:gd name="T22" fmla="*/ 142 w 274"/>
                <a:gd name="T23" fmla="*/ 0 h 414"/>
                <a:gd name="T24" fmla="*/ 274 w 274"/>
                <a:gd name="T25" fmla="*/ 205 h 414"/>
                <a:gd name="T26" fmla="*/ 237 w 274"/>
                <a:gd name="T27" fmla="*/ 361 h 414"/>
                <a:gd name="T28" fmla="*/ 132 w 274"/>
                <a:gd name="T29"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414">
                  <a:moveTo>
                    <a:pt x="139" y="52"/>
                  </a:moveTo>
                  <a:cubicBezTo>
                    <a:pt x="139" y="52"/>
                    <a:pt x="139" y="52"/>
                    <a:pt x="139" y="52"/>
                  </a:cubicBezTo>
                  <a:cubicBezTo>
                    <a:pt x="90" y="52"/>
                    <a:pt x="66" y="105"/>
                    <a:pt x="66" y="212"/>
                  </a:cubicBezTo>
                  <a:cubicBezTo>
                    <a:pt x="66" y="313"/>
                    <a:pt x="90" y="363"/>
                    <a:pt x="137" y="363"/>
                  </a:cubicBezTo>
                  <a:cubicBezTo>
                    <a:pt x="184" y="363"/>
                    <a:pt x="208" y="312"/>
                    <a:pt x="208" y="210"/>
                  </a:cubicBezTo>
                  <a:cubicBezTo>
                    <a:pt x="208" y="104"/>
                    <a:pt x="185" y="52"/>
                    <a:pt x="139" y="52"/>
                  </a:cubicBezTo>
                  <a:close/>
                  <a:moveTo>
                    <a:pt x="132" y="414"/>
                  </a:moveTo>
                  <a:cubicBezTo>
                    <a:pt x="132" y="414"/>
                    <a:pt x="132" y="414"/>
                    <a:pt x="132" y="414"/>
                  </a:cubicBezTo>
                  <a:cubicBezTo>
                    <a:pt x="91" y="414"/>
                    <a:pt x="58" y="397"/>
                    <a:pt x="35" y="363"/>
                  </a:cubicBezTo>
                  <a:cubicBezTo>
                    <a:pt x="11" y="329"/>
                    <a:pt x="0" y="280"/>
                    <a:pt x="0" y="215"/>
                  </a:cubicBezTo>
                  <a:cubicBezTo>
                    <a:pt x="0" y="144"/>
                    <a:pt x="12" y="91"/>
                    <a:pt x="36" y="55"/>
                  </a:cubicBezTo>
                  <a:cubicBezTo>
                    <a:pt x="61" y="18"/>
                    <a:pt x="96" y="0"/>
                    <a:pt x="142" y="0"/>
                  </a:cubicBezTo>
                  <a:cubicBezTo>
                    <a:pt x="230" y="0"/>
                    <a:pt x="274" y="68"/>
                    <a:pt x="274" y="205"/>
                  </a:cubicBezTo>
                  <a:cubicBezTo>
                    <a:pt x="274" y="273"/>
                    <a:pt x="262" y="325"/>
                    <a:pt x="237" y="361"/>
                  </a:cubicBezTo>
                  <a:cubicBezTo>
                    <a:pt x="212" y="396"/>
                    <a:pt x="177" y="414"/>
                    <a:pt x="132" y="4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chemeClr val="accent5"/>
                </a:solidFill>
                <a:ea typeface="MS PGothic" charset="0"/>
              </a:endParaRPr>
            </a:p>
          </p:txBody>
        </p:sp>
        <p:sp>
          <p:nvSpPr>
            <p:cNvPr id="87" name="Freeform 18"/>
            <p:cNvSpPr>
              <a:spLocks noEditPoints="1"/>
            </p:cNvSpPr>
            <p:nvPr/>
          </p:nvSpPr>
          <p:spPr bwMode="auto">
            <a:xfrm>
              <a:off x="10871339" y="5705209"/>
              <a:ext cx="307892" cy="466260"/>
            </a:xfrm>
            <a:custGeom>
              <a:avLst/>
              <a:gdLst>
                <a:gd name="T0" fmla="*/ 139 w 274"/>
                <a:gd name="T1" fmla="*/ 52 h 414"/>
                <a:gd name="T2" fmla="*/ 139 w 274"/>
                <a:gd name="T3" fmla="*/ 52 h 414"/>
                <a:gd name="T4" fmla="*/ 66 w 274"/>
                <a:gd name="T5" fmla="*/ 212 h 414"/>
                <a:gd name="T6" fmla="*/ 137 w 274"/>
                <a:gd name="T7" fmla="*/ 363 h 414"/>
                <a:gd name="T8" fmla="*/ 208 w 274"/>
                <a:gd name="T9" fmla="*/ 210 h 414"/>
                <a:gd name="T10" fmla="*/ 139 w 274"/>
                <a:gd name="T11" fmla="*/ 52 h 414"/>
                <a:gd name="T12" fmla="*/ 132 w 274"/>
                <a:gd name="T13" fmla="*/ 414 h 414"/>
                <a:gd name="T14" fmla="*/ 132 w 274"/>
                <a:gd name="T15" fmla="*/ 414 h 414"/>
                <a:gd name="T16" fmla="*/ 35 w 274"/>
                <a:gd name="T17" fmla="*/ 363 h 414"/>
                <a:gd name="T18" fmla="*/ 0 w 274"/>
                <a:gd name="T19" fmla="*/ 215 h 414"/>
                <a:gd name="T20" fmla="*/ 36 w 274"/>
                <a:gd name="T21" fmla="*/ 55 h 414"/>
                <a:gd name="T22" fmla="*/ 142 w 274"/>
                <a:gd name="T23" fmla="*/ 0 h 414"/>
                <a:gd name="T24" fmla="*/ 274 w 274"/>
                <a:gd name="T25" fmla="*/ 205 h 414"/>
                <a:gd name="T26" fmla="*/ 237 w 274"/>
                <a:gd name="T27" fmla="*/ 361 h 414"/>
                <a:gd name="T28" fmla="*/ 132 w 274"/>
                <a:gd name="T29"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414">
                  <a:moveTo>
                    <a:pt x="139" y="52"/>
                  </a:moveTo>
                  <a:cubicBezTo>
                    <a:pt x="139" y="52"/>
                    <a:pt x="139" y="52"/>
                    <a:pt x="139" y="52"/>
                  </a:cubicBezTo>
                  <a:cubicBezTo>
                    <a:pt x="90" y="52"/>
                    <a:pt x="66" y="105"/>
                    <a:pt x="66" y="212"/>
                  </a:cubicBezTo>
                  <a:cubicBezTo>
                    <a:pt x="66" y="313"/>
                    <a:pt x="90" y="363"/>
                    <a:pt x="137" y="363"/>
                  </a:cubicBezTo>
                  <a:cubicBezTo>
                    <a:pt x="184" y="363"/>
                    <a:pt x="208" y="312"/>
                    <a:pt x="208" y="210"/>
                  </a:cubicBezTo>
                  <a:cubicBezTo>
                    <a:pt x="208" y="104"/>
                    <a:pt x="185" y="52"/>
                    <a:pt x="139" y="52"/>
                  </a:cubicBezTo>
                  <a:close/>
                  <a:moveTo>
                    <a:pt x="132" y="414"/>
                  </a:moveTo>
                  <a:cubicBezTo>
                    <a:pt x="132" y="414"/>
                    <a:pt x="132" y="414"/>
                    <a:pt x="132" y="414"/>
                  </a:cubicBezTo>
                  <a:cubicBezTo>
                    <a:pt x="91" y="414"/>
                    <a:pt x="58" y="397"/>
                    <a:pt x="35" y="363"/>
                  </a:cubicBezTo>
                  <a:cubicBezTo>
                    <a:pt x="11" y="329"/>
                    <a:pt x="0" y="280"/>
                    <a:pt x="0" y="215"/>
                  </a:cubicBezTo>
                  <a:cubicBezTo>
                    <a:pt x="0" y="144"/>
                    <a:pt x="12" y="91"/>
                    <a:pt x="36" y="55"/>
                  </a:cubicBezTo>
                  <a:cubicBezTo>
                    <a:pt x="61" y="18"/>
                    <a:pt x="96" y="0"/>
                    <a:pt x="142" y="0"/>
                  </a:cubicBezTo>
                  <a:cubicBezTo>
                    <a:pt x="230" y="0"/>
                    <a:pt x="274" y="68"/>
                    <a:pt x="274" y="205"/>
                  </a:cubicBezTo>
                  <a:cubicBezTo>
                    <a:pt x="274" y="273"/>
                    <a:pt x="262" y="325"/>
                    <a:pt x="237" y="361"/>
                  </a:cubicBezTo>
                  <a:cubicBezTo>
                    <a:pt x="212" y="396"/>
                    <a:pt x="177" y="414"/>
                    <a:pt x="132" y="4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chemeClr val="accent5"/>
                </a:solidFill>
                <a:ea typeface="MS PGothic" charset="0"/>
              </a:endParaRPr>
            </a:p>
          </p:txBody>
        </p:sp>
        <p:sp>
          <p:nvSpPr>
            <p:cNvPr id="88" name="Freeform 18"/>
            <p:cNvSpPr>
              <a:spLocks noEditPoints="1"/>
            </p:cNvSpPr>
            <p:nvPr/>
          </p:nvSpPr>
          <p:spPr bwMode="auto">
            <a:xfrm>
              <a:off x="10544087" y="5705210"/>
              <a:ext cx="307892" cy="466261"/>
            </a:xfrm>
            <a:custGeom>
              <a:avLst/>
              <a:gdLst>
                <a:gd name="T0" fmla="*/ 139 w 274"/>
                <a:gd name="T1" fmla="*/ 52 h 414"/>
                <a:gd name="T2" fmla="*/ 139 w 274"/>
                <a:gd name="T3" fmla="*/ 52 h 414"/>
                <a:gd name="T4" fmla="*/ 66 w 274"/>
                <a:gd name="T5" fmla="*/ 212 h 414"/>
                <a:gd name="T6" fmla="*/ 137 w 274"/>
                <a:gd name="T7" fmla="*/ 363 h 414"/>
                <a:gd name="T8" fmla="*/ 208 w 274"/>
                <a:gd name="T9" fmla="*/ 210 h 414"/>
                <a:gd name="T10" fmla="*/ 139 w 274"/>
                <a:gd name="T11" fmla="*/ 52 h 414"/>
                <a:gd name="T12" fmla="*/ 132 w 274"/>
                <a:gd name="T13" fmla="*/ 414 h 414"/>
                <a:gd name="T14" fmla="*/ 132 w 274"/>
                <a:gd name="T15" fmla="*/ 414 h 414"/>
                <a:gd name="T16" fmla="*/ 35 w 274"/>
                <a:gd name="T17" fmla="*/ 363 h 414"/>
                <a:gd name="T18" fmla="*/ 0 w 274"/>
                <a:gd name="T19" fmla="*/ 215 h 414"/>
                <a:gd name="T20" fmla="*/ 36 w 274"/>
                <a:gd name="T21" fmla="*/ 55 h 414"/>
                <a:gd name="T22" fmla="*/ 142 w 274"/>
                <a:gd name="T23" fmla="*/ 0 h 414"/>
                <a:gd name="T24" fmla="*/ 274 w 274"/>
                <a:gd name="T25" fmla="*/ 205 h 414"/>
                <a:gd name="T26" fmla="*/ 237 w 274"/>
                <a:gd name="T27" fmla="*/ 361 h 414"/>
                <a:gd name="T28" fmla="*/ 132 w 274"/>
                <a:gd name="T29"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414">
                  <a:moveTo>
                    <a:pt x="139" y="52"/>
                  </a:moveTo>
                  <a:cubicBezTo>
                    <a:pt x="139" y="52"/>
                    <a:pt x="139" y="52"/>
                    <a:pt x="139" y="52"/>
                  </a:cubicBezTo>
                  <a:cubicBezTo>
                    <a:pt x="90" y="52"/>
                    <a:pt x="66" y="105"/>
                    <a:pt x="66" y="212"/>
                  </a:cubicBezTo>
                  <a:cubicBezTo>
                    <a:pt x="66" y="313"/>
                    <a:pt x="90" y="363"/>
                    <a:pt x="137" y="363"/>
                  </a:cubicBezTo>
                  <a:cubicBezTo>
                    <a:pt x="184" y="363"/>
                    <a:pt x="208" y="312"/>
                    <a:pt x="208" y="210"/>
                  </a:cubicBezTo>
                  <a:cubicBezTo>
                    <a:pt x="208" y="104"/>
                    <a:pt x="185" y="52"/>
                    <a:pt x="139" y="52"/>
                  </a:cubicBezTo>
                  <a:close/>
                  <a:moveTo>
                    <a:pt x="132" y="414"/>
                  </a:moveTo>
                  <a:cubicBezTo>
                    <a:pt x="132" y="414"/>
                    <a:pt x="132" y="414"/>
                    <a:pt x="132" y="414"/>
                  </a:cubicBezTo>
                  <a:cubicBezTo>
                    <a:pt x="91" y="414"/>
                    <a:pt x="58" y="397"/>
                    <a:pt x="35" y="363"/>
                  </a:cubicBezTo>
                  <a:cubicBezTo>
                    <a:pt x="11" y="329"/>
                    <a:pt x="0" y="280"/>
                    <a:pt x="0" y="215"/>
                  </a:cubicBezTo>
                  <a:cubicBezTo>
                    <a:pt x="0" y="144"/>
                    <a:pt x="12" y="91"/>
                    <a:pt x="36" y="55"/>
                  </a:cubicBezTo>
                  <a:cubicBezTo>
                    <a:pt x="61" y="18"/>
                    <a:pt x="96" y="0"/>
                    <a:pt x="142" y="0"/>
                  </a:cubicBezTo>
                  <a:cubicBezTo>
                    <a:pt x="230" y="0"/>
                    <a:pt x="274" y="68"/>
                    <a:pt x="274" y="205"/>
                  </a:cubicBezTo>
                  <a:cubicBezTo>
                    <a:pt x="274" y="273"/>
                    <a:pt x="262" y="325"/>
                    <a:pt x="237" y="361"/>
                  </a:cubicBezTo>
                  <a:cubicBezTo>
                    <a:pt x="212" y="396"/>
                    <a:pt x="177" y="414"/>
                    <a:pt x="132" y="4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chemeClr val="accent5"/>
                </a:solidFill>
                <a:ea typeface="MS PGothic" charset="0"/>
              </a:endParaRPr>
            </a:p>
          </p:txBody>
        </p:sp>
        <p:sp>
          <p:nvSpPr>
            <p:cNvPr id="89" name="Freeform 21"/>
            <p:cNvSpPr>
              <a:spLocks noEditPoints="1"/>
            </p:cNvSpPr>
            <p:nvPr/>
          </p:nvSpPr>
          <p:spPr bwMode="auto">
            <a:xfrm>
              <a:off x="11746289" y="5708556"/>
              <a:ext cx="345868" cy="454099"/>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grp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chemeClr val="accent5"/>
                </a:solidFill>
                <a:ea typeface="MS PGothic" charset="0"/>
              </a:endParaRPr>
            </a:p>
          </p:txBody>
        </p:sp>
      </p:grpSp>
      <p:sp>
        <p:nvSpPr>
          <p:cNvPr id="90" name="Title 1"/>
          <p:cNvSpPr txBox="1">
            <a:spLocks/>
          </p:cNvSpPr>
          <p:nvPr userDrawn="1"/>
        </p:nvSpPr>
        <p:spPr>
          <a:xfrm>
            <a:off x="303804" y="333918"/>
            <a:ext cx="5141369" cy="340672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endParaRPr lang="en-US" sz="5294" dirty="0">
              <a:solidFill>
                <a:srgbClr val="0072C6"/>
              </a:solidFill>
            </a:endParaRPr>
          </a:p>
        </p:txBody>
      </p:sp>
      <p:sp>
        <p:nvSpPr>
          <p:cNvPr id="91" name="Freeform 90"/>
          <p:cNvSpPr/>
          <p:nvPr userDrawn="1"/>
        </p:nvSpPr>
        <p:spPr bwMode="auto">
          <a:xfrm>
            <a:off x="507611" y="2720999"/>
            <a:ext cx="2806205" cy="176071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65B2">
              <a:alpha val="2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92" name="Freeform 91"/>
          <p:cNvSpPr>
            <a:spLocks noChangeAspect="1"/>
          </p:cNvSpPr>
          <p:nvPr userDrawn="1"/>
        </p:nvSpPr>
        <p:spPr bwMode="auto">
          <a:xfrm>
            <a:off x="921895" y="3047191"/>
            <a:ext cx="1974143" cy="125014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65B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93" name="Freeform 92"/>
          <p:cNvSpPr>
            <a:spLocks noChangeAspect="1"/>
          </p:cNvSpPr>
          <p:nvPr userDrawn="1"/>
        </p:nvSpPr>
        <p:spPr bwMode="auto">
          <a:xfrm>
            <a:off x="1286304" y="3313535"/>
            <a:ext cx="1248823" cy="79082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65B2">
              <a:alpha val="3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94" name="Freeform 93"/>
          <p:cNvSpPr>
            <a:spLocks noChangeAspect="1"/>
          </p:cNvSpPr>
          <p:nvPr userDrawn="1"/>
        </p:nvSpPr>
        <p:spPr bwMode="auto">
          <a:xfrm>
            <a:off x="1553006" y="3517540"/>
            <a:ext cx="715418" cy="45304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65B2">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2" name="Title 1"/>
          <p:cNvSpPr>
            <a:spLocks noGrp="1"/>
          </p:cNvSpPr>
          <p:nvPr>
            <p:ph type="title"/>
          </p:nvPr>
        </p:nvSpPr>
        <p:spPr>
          <a:xfrm>
            <a:off x="269240" y="34300"/>
            <a:ext cx="5258796" cy="2386171"/>
          </a:xfrm>
        </p:spPr>
        <p:txBody>
          <a:bodyPr/>
          <a:lstStyle>
            <a:lvl1pPr>
              <a:defRPr>
                <a:solidFill>
                  <a:schemeClr val="accent5"/>
                </a:solidFill>
              </a:defRPr>
            </a:lvl1pPr>
          </a:lstStyle>
          <a:p>
            <a:r>
              <a:rPr lang="en-US" dirty="0"/>
              <a:t>Click to edit Master title style</a:t>
            </a:r>
          </a:p>
        </p:txBody>
      </p:sp>
    </p:spTree>
    <p:extLst>
      <p:ext uri="{BB962C8B-B14F-4D97-AF65-F5344CB8AC3E}">
        <p14:creationId xmlns:p14="http://schemas.microsoft.com/office/powerpoint/2010/main" val="88136483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56856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dirty="0"/>
              <a:t>Lorem ipsum dolor sit.</a:t>
            </a:r>
          </a:p>
        </p:txBody>
      </p:sp>
      <p:sp>
        <p:nvSpPr>
          <p:cNvPr id="3" name="Text Placeholder 3"/>
          <p:cNvSpPr>
            <a:spLocks noGrp="1"/>
          </p:cNvSpPr>
          <p:nvPr>
            <p:ph type="body" sz="quarter" idx="10" hasCustomPrompt="1"/>
          </p:nvPr>
        </p:nvSpPr>
        <p:spPr>
          <a:xfrm>
            <a:off x="269241" y="1350547"/>
            <a:ext cx="6918212" cy="5040206"/>
          </a:xfrm>
          <a:solidFill>
            <a:schemeClr val="bg2"/>
          </a:solidFill>
          <a:ln w="152400">
            <a:solidFill>
              <a:schemeClr val="tx1"/>
            </a:solidFill>
          </a:ln>
        </p:spPr>
        <p:txBody>
          <a:bodyPr wrap="square">
            <a:normAutofit/>
          </a:bodyPr>
          <a:lstStyle>
            <a:lvl1pPr marL="0" indent="0" defTabSz="365760">
              <a:lnSpc>
                <a:spcPct val="100000"/>
              </a:lnSpc>
              <a:spcBef>
                <a:spcPts val="0"/>
              </a:spcBef>
              <a:buClr>
                <a:schemeClr val="tx1"/>
              </a:buClr>
              <a:buFont typeface="Wingdings" pitchFamily="2" charset="2"/>
              <a:buNone/>
              <a:defRPr sz="2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2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2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2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2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0" y="1350546"/>
            <a:ext cx="4358791" cy="5040207"/>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2"/>
          <p:cNvGrpSpPr/>
          <p:nvPr userDrawn="1"/>
        </p:nvGrpSpPr>
        <p:grpSpPr>
          <a:xfrm>
            <a:off x="-1177" y="6512639"/>
            <a:ext cx="12192313" cy="353950"/>
            <a:chOff x="2577137" y="4571778"/>
            <a:chExt cx="9101124" cy="1390560"/>
          </a:xfrm>
          <a:solidFill>
            <a:schemeClr val="accent5"/>
          </a:solidFill>
        </p:grpSpPr>
        <p:sp>
          <p:nvSpPr>
            <p:cNvPr id="6" name="TextBox 5"/>
            <p:cNvSpPr txBox="1"/>
            <p:nvPr/>
          </p:nvSpPr>
          <p:spPr>
            <a:xfrm>
              <a:off x="2577137" y="4571778"/>
              <a:ext cx="3034890" cy="1390458"/>
            </a:xfrm>
            <a:prstGeom prst="rect">
              <a:avLst/>
            </a:prstGeom>
            <a:solidFill>
              <a:schemeClr val="accent5">
                <a:lumMod val="20000"/>
                <a:lumOff val="80000"/>
              </a:schemeClr>
            </a:solidFill>
          </p:spPr>
          <p:txBody>
            <a:bodyPr wrap="square" lIns="457135" tIns="137141" rIns="365707" rtlCol="0">
              <a:noAutofit/>
            </a:bodyPr>
            <a:lstStyle/>
            <a:p>
              <a:pPr marL="0" marR="0" lvl="0" indent="0" defTabSz="914320" eaLnBrk="1" fontAlgn="auto" latinLnBrk="0" hangingPunct="1">
                <a:lnSpc>
                  <a:spcPts val="3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Light"/>
                </a:rPr>
                <a:t> </a:t>
              </a:r>
            </a:p>
          </p:txBody>
        </p:sp>
        <p:sp>
          <p:nvSpPr>
            <p:cNvPr id="7" name="TextBox 6"/>
            <p:cNvSpPr txBox="1"/>
            <p:nvPr/>
          </p:nvSpPr>
          <p:spPr>
            <a:xfrm>
              <a:off x="5612027" y="4572324"/>
              <a:ext cx="6066234" cy="1390014"/>
            </a:xfrm>
            <a:prstGeom prst="rect">
              <a:avLst/>
            </a:prstGeom>
            <a:grpFill/>
          </p:spPr>
          <p:txBody>
            <a:bodyPr wrap="square" lIns="457135" tIns="137141" rIns="639989" rtlCol="0">
              <a:noAutofit/>
            </a:bodyPr>
            <a:lstStyle/>
            <a:p>
              <a:pPr marL="0" marR="0" lvl="0" indent="0" defTabSz="913869" eaLnBrk="1" fontAlgn="auto" latinLnBrk="0" hangingPunct="1">
                <a:lnSpc>
                  <a:spcPts val="2942"/>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uLnTx/>
                <a:uFillTx/>
                <a:latin typeface="Segoe UI Light"/>
              </a:endParaRPr>
            </a:p>
          </p:txBody>
        </p:sp>
      </p:grpSp>
    </p:spTree>
    <p:extLst>
      <p:ext uri="{BB962C8B-B14F-4D97-AF65-F5344CB8AC3E}">
        <p14:creationId xmlns:p14="http://schemas.microsoft.com/office/powerpoint/2010/main" val="790745697"/>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5_Closing Slide">
    <p:bg>
      <p:bgPr>
        <a:solidFill>
          <a:schemeClr val="accent5"/>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45937219"/>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 preserve="1">
  <p:cSld name="2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49403" y="0"/>
            <a:ext cx="12372233" cy="6858001"/>
          </a:xfrm>
          <a:prstGeom prst="rect">
            <a:avLst/>
          </a:prstGeom>
        </p:spPr>
      </p:pic>
      <p:sp>
        <p:nvSpPr>
          <p:cNvPr id="7" name="Rectangle 6"/>
          <p:cNvSpPr/>
          <p:nvPr userDrawn="1"/>
        </p:nvSpPr>
        <p:spPr bwMode="auto">
          <a:xfrm>
            <a:off x="269239" y="291069"/>
            <a:ext cx="5378549" cy="5379312"/>
          </a:xfrm>
          <a:prstGeom prst="rect">
            <a:avLst/>
          </a:prstGeom>
          <a:solidFill>
            <a:schemeClr val="accent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2" y="3877277"/>
            <a:ext cx="5199207" cy="1034782"/>
          </a:xfrm>
          <a:prstGeom prst="rect">
            <a:avLst/>
          </a:prstGeom>
        </p:spPr>
        <p:txBody>
          <a:bodyPr lIns="182880" tIns="146304" rIns="182880" bIns="146304"/>
          <a:lstStyle>
            <a:lvl1pPr marL="0" indent="0" algn="l">
              <a:lnSpc>
                <a:spcPct val="90000"/>
              </a:lnSpc>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3762138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2_Custom Layout">
    <p:bg>
      <p:bgPr>
        <a:solidFill>
          <a:schemeClr val="accent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xfrm>
            <a:off x="11367166" y="6437243"/>
            <a:ext cx="555596" cy="134483"/>
          </a:xfrm>
          <a:prstGeom prst="rect">
            <a:avLst/>
          </a:prstGeom>
        </p:spPr>
        <p:txBody>
          <a:bodyPr/>
          <a:lstStyle/>
          <a:p>
            <a:pPr marL="0" marR="0" lvl="0" indent="0" algn="r" defTabSz="914367"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mn-lt"/>
                <a:ea typeface="+mn-ea"/>
                <a:cs typeface="+mn-cs"/>
              </a:rPr>
              <a:pPr marL="0" marR="0" lvl="0" indent="0" algn="r" defTabSz="914367"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mn-lt"/>
              <a:ea typeface="+mn-ea"/>
              <a:cs typeface="+mn-cs"/>
            </a:endParaRPr>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5088" r="51390"/>
          <a:stretch/>
        </p:blipFill>
        <p:spPr>
          <a:xfrm>
            <a:off x="7712100" y="487"/>
            <a:ext cx="4479901" cy="6857027"/>
          </a:xfrm>
          <a:prstGeom prst="rect">
            <a:avLst/>
          </a:prstGeom>
        </p:spPr>
      </p:pic>
      <p:sp>
        <p:nvSpPr>
          <p:cNvPr id="6" name="Title 1"/>
          <p:cNvSpPr txBox="1">
            <a:spLocks/>
          </p:cNvSpPr>
          <p:nvPr userDrawn="1"/>
        </p:nvSpPr>
        <p:spPr>
          <a:xfrm>
            <a:off x="1" y="291554"/>
            <a:ext cx="11923990" cy="899537"/>
          </a:xfrm>
          <a:prstGeom prst="rect">
            <a:avLst/>
          </a:prstGeom>
        </p:spPr>
        <p:txBody>
          <a:bodyPr vert="horz" wrap="square" lIns="448212" tIns="89642" rIns="143428" bIns="89642"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gradFill>
                  <a:gsLst>
                    <a:gs pos="7080">
                      <a:srgbClr val="FFFFFF"/>
                    </a:gs>
                    <a:gs pos="26000">
                      <a:srgbClr val="FFFFFF"/>
                    </a:gs>
                  </a:gsLst>
                  <a:lin ang="5400000" scaled="0"/>
                </a:gradFill>
                <a:effectLst/>
                <a:uLnTx/>
                <a:uFillTx/>
                <a:latin typeface="+mj-lt"/>
                <a:ea typeface="+mn-ea"/>
                <a:cs typeface="Segoe UI" pitchFamily="34" charset="0"/>
              </a:rPr>
              <a:t>Learning objectives</a:t>
            </a:r>
            <a:endParaRPr kumimoji="0" lang="en-US" sz="4313" b="0" i="0" u="none" strike="noStrike" kern="1200" cap="none" spc="-102" normalizeH="0" baseline="0" noProof="0" dirty="0">
              <a:ln w="3175">
                <a:noFill/>
              </a:ln>
              <a:solidFill>
                <a:srgbClr val="FFFFFF"/>
              </a:solidFill>
              <a:effectLst/>
              <a:uLnTx/>
              <a:uFillTx/>
              <a:latin typeface="+mj-lt"/>
              <a:ea typeface="+mn-ea"/>
              <a:cs typeface="Segoe UI" pitchFamily="34" charset="0"/>
            </a:endParaRPr>
          </a:p>
        </p:txBody>
      </p:sp>
    </p:spTree>
    <p:extLst>
      <p:ext uri="{BB962C8B-B14F-4D97-AF65-F5344CB8AC3E}">
        <p14:creationId xmlns:p14="http://schemas.microsoft.com/office/powerpoint/2010/main" val="495639216"/>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6_Short Quot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Footer Placeholder 1"/>
          <p:cNvSpPr>
            <a:spLocks noGrp="1"/>
          </p:cNvSpPr>
          <p:nvPr>
            <p:ph type="ftr" sz="quarter" idx="12"/>
          </p:nvPr>
        </p:nvSpPr>
        <p:spPr>
          <a:xfrm>
            <a:off x="448212" y="6437243"/>
            <a:ext cx="3859607" cy="134483"/>
          </a:xfrm>
          <a:prstGeom prst="rect">
            <a:avLst/>
          </a:prstGeom>
        </p:spPr>
        <p:txBody>
          <a:bodyPr/>
          <a:lstStyle>
            <a:lvl1pPr>
              <a:defRPr>
                <a:solidFill>
                  <a:schemeClr val="bg1"/>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FFFFFF"/>
                </a:solidFill>
                <a:effectLst/>
                <a:uLnTx/>
                <a:uFillTx/>
                <a:latin typeface="Segoe UI"/>
                <a:ea typeface="+mn-ea"/>
                <a:cs typeface="+mn-cs"/>
              </a:rPr>
              <a:t>Microsoft Confidential</a:t>
            </a:r>
          </a:p>
        </p:txBody>
      </p:sp>
      <p:sp>
        <p:nvSpPr>
          <p:cNvPr id="5" name="Slide Number Placeholder 4"/>
          <p:cNvSpPr>
            <a:spLocks noGrp="1"/>
          </p:cNvSpPr>
          <p:nvPr>
            <p:ph type="sldNum" sz="quarter" idx="13"/>
          </p:nvPr>
        </p:nvSpPr>
        <p:spPr>
          <a:xfrm>
            <a:off x="11367166" y="6437243"/>
            <a:ext cx="555596" cy="134483"/>
          </a:xfrm>
          <a:prstGeom prst="rect">
            <a:avLst/>
          </a:prstGeom>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Text Placeholder 5"/>
          <p:cNvSpPr>
            <a:spLocks noGrp="1"/>
          </p:cNvSpPr>
          <p:nvPr>
            <p:ph type="body" sz="quarter" idx="14" hasCustomPrompt="1"/>
          </p:nvPr>
        </p:nvSpPr>
        <p:spPr>
          <a:xfrm>
            <a:off x="4339008" y="3557464"/>
            <a:ext cx="2205205" cy="2205518"/>
          </a:xfrm>
          <a:solidFill>
            <a:schemeClr val="accent2"/>
          </a:solidFill>
        </p:spPr>
        <p:txBody>
          <a:bodyPr/>
          <a:lstStyle>
            <a:lvl1pPr marL="0" indent="0">
              <a:lnSpc>
                <a:spcPts val="3627"/>
              </a:lnSpc>
              <a:spcBef>
                <a:spcPts val="0"/>
              </a:spcBef>
              <a:buNone/>
              <a:defRPr sz="3137">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Quote</a:t>
            </a:r>
          </a:p>
          <a:p>
            <a:pPr lvl="0"/>
            <a:r>
              <a:rPr lang="en-US"/>
              <a:t>statement</a:t>
            </a:r>
          </a:p>
          <a:p>
            <a:pPr lvl="0"/>
            <a:r>
              <a:rPr lang="en-US"/>
              <a:t>here</a:t>
            </a:r>
          </a:p>
        </p:txBody>
      </p:sp>
      <p:sp>
        <p:nvSpPr>
          <p:cNvPr id="20" name="Text Placeholder 5"/>
          <p:cNvSpPr>
            <a:spLocks noGrp="1"/>
          </p:cNvSpPr>
          <p:nvPr>
            <p:ph type="body" sz="quarter" idx="15" hasCustomPrompt="1"/>
          </p:nvPr>
        </p:nvSpPr>
        <p:spPr>
          <a:xfrm>
            <a:off x="5914482" y="708900"/>
            <a:ext cx="627497" cy="627586"/>
          </a:xfrm>
          <a:solidFill>
            <a:schemeClr val="accent2"/>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21" name="Text Placeholder 5"/>
          <p:cNvSpPr>
            <a:spLocks noGrp="1"/>
          </p:cNvSpPr>
          <p:nvPr>
            <p:ph type="body" sz="quarter" idx="16" hasCustomPrompt="1"/>
          </p:nvPr>
        </p:nvSpPr>
        <p:spPr>
          <a:xfrm>
            <a:off x="9233488" y="708900"/>
            <a:ext cx="627497" cy="627586"/>
          </a:xfrm>
          <a:solidFill>
            <a:schemeClr val="accent2"/>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22" name="Text Placeholder 5"/>
          <p:cNvSpPr>
            <a:spLocks noGrp="1"/>
          </p:cNvSpPr>
          <p:nvPr>
            <p:ph type="body" sz="quarter" idx="17" hasCustomPrompt="1"/>
          </p:nvPr>
        </p:nvSpPr>
        <p:spPr>
          <a:xfrm>
            <a:off x="9233488" y="3560944"/>
            <a:ext cx="627497" cy="627586"/>
          </a:xfrm>
          <a:solidFill>
            <a:schemeClr val="accent2"/>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Tree>
    <p:extLst>
      <p:ext uri="{BB962C8B-B14F-4D97-AF65-F5344CB8AC3E}">
        <p14:creationId xmlns:p14="http://schemas.microsoft.com/office/powerpoint/2010/main" val="4000302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p:cTn id="7" dur="500" fill="hold"/>
                                        <p:tgtEl>
                                          <p:spTgt spid="6">
                                            <p:bg/>
                                          </p:spTgt>
                                        </p:tgtEl>
                                        <p:attrNameLst>
                                          <p:attrName>ppt_w</p:attrName>
                                        </p:attrNameLst>
                                      </p:cBhvr>
                                      <p:tavLst>
                                        <p:tav tm="0">
                                          <p:val>
                                            <p:fltVal val="0"/>
                                          </p:val>
                                        </p:tav>
                                        <p:tav tm="100000">
                                          <p:val>
                                            <p:strVal val="#ppt_w"/>
                                          </p:val>
                                        </p:tav>
                                      </p:tavLst>
                                    </p:anim>
                                    <p:anim calcmode="lin" valueType="num">
                                      <p:cBhvr>
                                        <p:cTn id="8" dur="500" fill="hold"/>
                                        <p:tgtEl>
                                          <p:spTgt spid="6">
                                            <p:bg/>
                                          </p:spTgt>
                                        </p:tgtEl>
                                        <p:attrNameLst>
                                          <p:attrName>ppt_h</p:attrName>
                                        </p:attrNameLst>
                                      </p:cBhvr>
                                      <p:tavLst>
                                        <p:tav tm="0">
                                          <p:val>
                                            <p:fltVal val="0"/>
                                          </p:val>
                                        </p:tav>
                                        <p:tav tm="100000">
                                          <p:val>
                                            <p:strVal val="#ppt_h"/>
                                          </p:val>
                                        </p:tav>
                                      </p:tavLst>
                                    </p:anim>
                                    <p:animEffect transition="in" filter="fade">
                                      <p:cBhvr>
                                        <p:cTn id="9" dur="500"/>
                                        <p:tgtEl>
                                          <p:spTgt spid="6">
                                            <p:bg/>
                                          </p:spTgt>
                                        </p:tgtEl>
                                      </p:cBhvr>
                                    </p:animEffect>
                                    <p:anim calcmode="lin" valueType="num">
                                      <p:cBhvr>
                                        <p:cTn id="10" dur="500" fill="hold"/>
                                        <p:tgtEl>
                                          <p:spTgt spid="6">
                                            <p:bg/>
                                          </p:spTgt>
                                        </p:tgtEl>
                                        <p:attrNameLst>
                                          <p:attrName>ppt_x</p:attrName>
                                        </p:attrNameLst>
                                      </p:cBhvr>
                                      <p:tavLst>
                                        <p:tav tm="0">
                                          <p:val>
                                            <p:fltVal val="0.5"/>
                                          </p:val>
                                        </p:tav>
                                        <p:tav tm="100000">
                                          <p:val>
                                            <p:strVal val="#ppt_x"/>
                                          </p:val>
                                        </p:tav>
                                      </p:tavLst>
                                    </p:anim>
                                    <p:anim calcmode="lin" valueType="num">
                                      <p:cBhvr>
                                        <p:cTn id="11" dur="500" fill="hold"/>
                                        <p:tgtEl>
                                          <p:spTgt spid="6">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p:cTn id="14"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6">
                                            <p:txEl>
                                              <p:pRg st="0" end="0"/>
                                            </p:txEl>
                                          </p:spTgt>
                                        </p:tgtEl>
                                      </p:cBhvr>
                                    </p:animEffect>
                                    <p:anim calcmode="lin" valueType="num">
                                      <p:cBhvr>
                                        <p:cTn id="17" dur="500" fill="hold"/>
                                        <p:tgtEl>
                                          <p:spTgt spid="6">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6">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 calcmode="lin" valueType="num">
                                      <p:cBhvr>
                                        <p:cTn id="21"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6">
                                            <p:txEl>
                                              <p:pRg st="1" end="1"/>
                                            </p:txEl>
                                          </p:spTgt>
                                        </p:tgtEl>
                                      </p:cBhvr>
                                    </p:animEffect>
                                    <p:anim calcmode="lin" valueType="num">
                                      <p:cBhvr>
                                        <p:cTn id="24" dur="500" fill="hold"/>
                                        <p:tgtEl>
                                          <p:spTgt spid="6">
                                            <p:txEl>
                                              <p:pRg st="1" end="1"/>
                                            </p:txEl>
                                          </p:spTgt>
                                        </p:tgtEl>
                                        <p:attrNameLst>
                                          <p:attrName>ppt_x</p:attrName>
                                        </p:attrNameLst>
                                      </p:cBhvr>
                                      <p:tavLst>
                                        <p:tav tm="0">
                                          <p:val>
                                            <p:fltVal val="0.5"/>
                                          </p:val>
                                        </p:tav>
                                        <p:tav tm="100000">
                                          <p:val>
                                            <p:strVal val="#ppt_x"/>
                                          </p:val>
                                        </p:tav>
                                      </p:tavLst>
                                    </p:anim>
                                    <p:anim calcmode="lin" valueType="num">
                                      <p:cBhvr>
                                        <p:cTn id="25" dur="500" fill="hold"/>
                                        <p:tgtEl>
                                          <p:spTgt spid="6">
                                            <p:txEl>
                                              <p:pRg st="1" end="1"/>
                                            </p:txEl>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 calcmode="lin" valueType="num">
                                      <p:cBhvr>
                                        <p:cTn id="28"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30" dur="500"/>
                                        <p:tgtEl>
                                          <p:spTgt spid="6">
                                            <p:txEl>
                                              <p:pRg st="2" end="2"/>
                                            </p:txEl>
                                          </p:spTgt>
                                        </p:tgtEl>
                                      </p:cBhvr>
                                    </p:animEffect>
                                    <p:anim calcmode="lin" valueType="num">
                                      <p:cBhvr>
                                        <p:cTn id="31" dur="500" fill="hold"/>
                                        <p:tgtEl>
                                          <p:spTgt spid="6">
                                            <p:txEl>
                                              <p:pRg st="2" end="2"/>
                                            </p:txEl>
                                          </p:spTgt>
                                        </p:tgtEl>
                                        <p:attrNameLst>
                                          <p:attrName>ppt_x</p:attrName>
                                        </p:attrNameLst>
                                      </p:cBhvr>
                                      <p:tavLst>
                                        <p:tav tm="0">
                                          <p:val>
                                            <p:fltVal val="0.5"/>
                                          </p:val>
                                        </p:tav>
                                        <p:tav tm="100000">
                                          <p:val>
                                            <p:strVal val="#ppt_x"/>
                                          </p:val>
                                        </p:tav>
                                      </p:tavLst>
                                    </p:anim>
                                    <p:anim calcmode="lin" valueType="num">
                                      <p:cBhvr>
                                        <p:cTn id="32" dur="500" fill="hold"/>
                                        <p:tgtEl>
                                          <p:spTgt spid="6">
                                            <p:txEl>
                                              <p:pRg st="2" end="2"/>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20">
                                            <p:bg/>
                                          </p:spTgt>
                                        </p:tgtEl>
                                        <p:attrNameLst>
                                          <p:attrName>style.visibility</p:attrName>
                                        </p:attrNameLst>
                                      </p:cBhvr>
                                      <p:to>
                                        <p:strVal val="visible"/>
                                      </p:to>
                                    </p:set>
                                    <p:anim calcmode="lin" valueType="num">
                                      <p:cBhvr>
                                        <p:cTn id="35" dur="500" fill="hold"/>
                                        <p:tgtEl>
                                          <p:spTgt spid="20">
                                            <p:bg/>
                                          </p:spTgt>
                                        </p:tgtEl>
                                        <p:attrNameLst>
                                          <p:attrName>ppt_w</p:attrName>
                                        </p:attrNameLst>
                                      </p:cBhvr>
                                      <p:tavLst>
                                        <p:tav tm="0">
                                          <p:val>
                                            <p:fltVal val="0"/>
                                          </p:val>
                                        </p:tav>
                                        <p:tav tm="100000">
                                          <p:val>
                                            <p:strVal val="#ppt_w"/>
                                          </p:val>
                                        </p:tav>
                                      </p:tavLst>
                                    </p:anim>
                                    <p:anim calcmode="lin" valueType="num">
                                      <p:cBhvr>
                                        <p:cTn id="36" dur="500" fill="hold"/>
                                        <p:tgtEl>
                                          <p:spTgt spid="20">
                                            <p:bg/>
                                          </p:spTgt>
                                        </p:tgtEl>
                                        <p:attrNameLst>
                                          <p:attrName>ppt_h</p:attrName>
                                        </p:attrNameLst>
                                      </p:cBhvr>
                                      <p:tavLst>
                                        <p:tav tm="0">
                                          <p:val>
                                            <p:fltVal val="0"/>
                                          </p:val>
                                        </p:tav>
                                        <p:tav tm="100000">
                                          <p:val>
                                            <p:strVal val="#ppt_h"/>
                                          </p:val>
                                        </p:tav>
                                      </p:tavLst>
                                    </p:anim>
                                    <p:animEffect transition="in" filter="fade">
                                      <p:cBhvr>
                                        <p:cTn id="37" dur="500"/>
                                        <p:tgtEl>
                                          <p:spTgt spid="20">
                                            <p:bg/>
                                          </p:spTgt>
                                        </p:tgtEl>
                                      </p:cBhvr>
                                    </p:animEffect>
                                    <p:anim calcmode="lin" valueType="num">
                                      <p:cBhvr>
                                        <p:cTn id="38" dur="500" fill="hold"/>
                                        <p:tgtEl>
                                          <p:spTgt spid="20">
                                            <p:bg/>
                                          </p:spTgt>
                                        </p:tgtEl>
                                        <p:attrNameLst>
                                          <p:attrName>ppt_x</p:attrName>
                                        </p:attrNameLst>
                                      </p:cBhvr>
                                      <p:tavLst>
                                        <p:tav tm="0">
                                          <p:val>
                                            <p:fltVal val="0.5"/>
                                          </p:val>
                                        </p:tav>
                                        <p:tav tm="100000">
                                          <p:val>
                                            <p:strVal val="#ppt_x"/>
                                          </p:val>
                                        </p:tav>
                                      </p:tavLst>
                                    </p:anim>
                                    <p:anim calcmode="lin" valueType="num">
                                      <p:cBhvr>
                                        <p:cTn id="39" dur="500" fill="hold"/>
                                        <p:tgtEl>
                                          <p:spTgt spid="20">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 calcmode="lin" valueType="num">
                                      <p:cBhvr>
                                        <p:cTn id="42"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20">
                                            <p:txEl>
                                              <p:pRg st="0" end="0"/>
                                            </p:txEl>
                                          </p:spTgt>
                                        </p:tgtEl>
                                      </p:cBhvr>
                                    </p:animEffect>
                                    <p:anim calcmode="lin" valueType="num">
                                      <p:cBhvr>
                                        <p:cTn id="45" dur="500" fill="hold"/>
                                        <p:tgtEl>
                                          <p:spTgt spid="20">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20">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21">
                                            <p:bg/>
                                          </p:spTgt>
                                        </p:tgtEl>
                                        <p:attrNameLst>
                                          <p:attrName>style.visibility</p:attrName>
                                        </p:attrNameLst>
                                      </p:cBhvr>
                                      <p:to>
                                        <p:strVal val="visible"/>
                                      </p:to>
                                    </p:set>
                                    <p:anim calcmode="lin" valueType="num">
                                      <p:cBhvr>
                                        <p:cTn id="49" dur="500" fill="hold"/>
                                        <p:tgtEl>
                                          <p:spTgt spid="21">
                                            <p:bg/>
                                          </p:spTgt>
                                        </p:tgtEl>
                                        <p:attrNameLst>
                                          <p:attrName>ppt_w</p:attrName>
                                        </p:attrNameLst>
                                      </p:cBhvr>
                                      <p:tavLst>
                                        <p:tav tm="0">
                                          <p:val>
                                            <p:fltVal val="0"/>
                                          </p:val>
                                        </p:tav>
                                        <p:tav tm="100000">
                                          <p:val>
                                            <p:strVal val="#ppt_w"/>
                                          </p:val>
                                        </p:tav>
                                      </p:tavLst>
                                    </p:anim>
                                    <p:anim calcmode="lin" valueType="num">
                                      <p:cBhvr>
                                        <p:cTn id="50" dur="500" fill="hold"/>
                                        <p:tgtEl>
                                          <p:spTgt spid="21">
                                            <p:bg/>
                                          </p:spTgt>
                                        </p:tgtEl>
                                        <p:attrNameLst>
                                          <p:attrName>ppt_h</p:attrName>
                                        </p:attrNameLst>
                                      </p:cBhvr>
                                      <p:tavLst>
                                        <p:tav tm="0">
                                          <p:val>
                                            <p:fltVal val="0"/>
                                          </p:val>
                                        </p:tav>
                                        <p:tav tm="100000">
                                          <p:val>
                                            <p:strVal val="#ppt_h"/>
                                          </p:val>
                                        </p:tav>
                                      </p:tavLst>
                                    </p:anim>
                                    <p:animEffect transition="in" filter="fade">
                                      <p:cBhvr>
                                        <p:cTn id="51" dur="500"/>
                                        <p:tgtEl>
                                          <p:spTgt spid="21">
                                            <p:bg/>
                                          </p:spTgt>
                                        </p:tgtEl>
                                      </p:cBhvr>
                                    </p:animEffect>
                                    <p:anim calcmode="lin" valueType="num">
                                      <p:cBhvr>
                                        <p:cTn id="52" dur="500" fill="hold"/>
                                        <p:tgtEl>
                                          <p:spTgt spid="21">
                                            <p:bg/>
                                          </p:spTgt>
                                        </p:tgtEl>
                                        <p:attrNameLst>
                                          <p:attrName>ppt_x</p:attrName>
                                        </p:attrNameLst>
                                      </p:cBhvr>
                                      <p:tavLst>
                                        <p:tav tm="0">
                                          <p:val>
                                            <p:fltVal val="0.5"/>
                                          </p:val>
                                        </p:tav>
                                        <p:tav tm="100000">
                                          <p:val>
                                            <p:strVal val="#ppt_x"/>
                                          </p:val>
                                        </p:tav>
                                      </p:tavLst>
                                    </p:anim>
                                    <p:anim calcmode="lin" valueType="num">
                                      <p:cBhvr>
                                        <p:cTn id="53" dur="500" fill="hold"/>
                                        <p:tgtEl>
                                          <p:spTgt spid="21">
                                            <p:bg/>
                                          </p:spTgt>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p:cTn id="56"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21">
                                            <p:txEl>
                                              <p:pRg st="0" end="0"/>
                                            </p:txEl>
                                          </p:spTgt>
                                        </p:tgtEl>
                                      </p:cBhvr>
                                    </p:animEffect>
                                    <p:anim calcmode="lin" valueType="num">
                                      <p:cBhvr>
                                        <p:cTn id="59" dur="500" fill="hold"/>
                                        <p:tgtEl>
                                          <p:spTgt spid="21">
                                            <p:txEl>
                                              <p:pRg st="0" end="0"/>
                                            </p:txEl>
                                          </p:spTgt>
                                        </p:tgtEl>
                                        <p:attrNameLst>
                                          <p:attrName>ppt_x</p:attrName>
                                        </p:attrNameLst>
                                      </p:cBhvr>
                                      <p:tavLst>
                                        <p:tav tm="0">
                                          <p:val>
                                            <p:fltVal val="0.5"/>
                                          </p:val>
                                        </p:tav>
                                        <p:tav tm="100000">
                                          <p:val>
                                            <p:strVal val="#ppt_x"/>
                                          </p:val>
                                        </p:tav>
                                      </p:tavLst>
                                    </p:anim>
                                    <p:anim calcmode="lin" valueType="num">
                                      <p:cBhvr>
                                        <p:cTn id="60" dur="500" fill="hold"/>
                                        <p:tgtEl>
                                          <p:spTgt spid="21">
                                            <p:txEl>
                                              <p:pRg st="0" end="0"/>
                                            </p:txEl>
                                          </p:spTgt>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22">
                                            <p:bg/>
                                          </p:spTgt>
                                        </p:tgtEl>
                                        <p:attrNameLst>
                                          <p:attrName>style.visibility</p:attrName>
                                        </p:attrNameLst>
                                      </p:cBhvr>
                                      <p:to>
                                        <p:strVal val="visible"/>
                                      </p:to>
                                    </p:set>
                                    <p:anim calcmode="lin" valueType="num">
                                      <p:cBhvr>
                                        <p:cTn id="63" dur="500" fill="hold"/>
                                        <p:tgtEl>
                                          <p:spTgt spid="22">
                                            <p:bg/>
                                          </p:spTgt>
                                        </p:tgtEl>
                                        <p:attrNameLst>
                                          <p:attrName>ppt_w</p:attrName>
                                        </p:attrNameLst>
                                      </p:cBhvr>
                                      <p:tavLst>
                                        <p:tav tm="0">
                                          <p:val>
                                            <p:fltVal val="0"/>
                                          </p:val>
                                        </p:tav>
                                        <p:tav tm="100000">
                                          <p:val>
                                            <p:strVal val="#ppt_w"/>
                                          </p:val>
                                        </p:tav>
                                      </p:tavLst>
                                    </p:anim>
                                    <p:anim calcmode="lin" valueType="num">
                                      <p:cBhvr>
                                        <p:cTn id="64" dur="500" fill="hold"/>
                                        <p:tgtEl>
                                          <p:spTgt spid="22">
                                            <p:bg/>
                                          </p:spTgt>
                                        </p:tgtEl>
                                        <p:attrNameLst>
                                          <p:attrName>ppt_h</p:attrName>
                                        </p:attrNameLst>
                                      </p:cBhvr>
                                      <p:tavLst>
                                        <p:tav tm="0">
                                          <p:val>
                                            <p:fltVal val="0"/>
                                          </p:val>
                                        </p:tav>
                                        <p:tav tm="100000">
                                          <p:val>
                                            <p:strVal val="#ppt_h"/>
                                          </p:val>
                                        </p:tav>
                                      </p:tavLst>
                                    </p:anim>
                                    <p:animEffect transition="in" filter="fade">
                                      <p:cBhvr>
                                        <p:cTn id="65" dur="500"/>
                                        <p:tgtEl>
                                          <p:spTgt spid="22">
                                            <p:bg/>
                                          </p:spTgt>
                                        </p:tgtEl>
                                      </p:cBhvr>
                                    </p:animEffect>
                                    <p:anim calcmode="lin" valueType="num">
                                      <p:cBhvr>
                                        <p:cTn id="66" dur="500" fill="hold"/>
                                        <p:tgtEl>
                                          <p:spTgt spid="22">
                                            <p:bg/>
                                          </p:spTgt>
                                        </p:tgtEl>
                                        <p:attrNameLst>
                                          <p:attrName>ppt_x</p:attrName>
                                        </p:attrNameLst>
                                      </p:cBhvr>
                                      <p:tavLst>
                                        <p:tav tm="0">
                                          <p:val>
                                            <p:fltVal val="0.5"/>
                                          </p:val>
                                        </p:tav>
                                        <p:tav tm="100000">
                                          <p:val>
                                            <p:strVal val="#ppt_x"/>
                                          </p:val>
                                        </p:tav>
                                      </p:tavLst>
                                    </p:anim>
                                    <p:anim calcmode="lin" valueType="num">
                                      <p:cBhvr>
                                        <p:cTn id="67" dur="500" fill="hold"/>
                                        <p:tgtEl>
                                          <p:spTgt spid="22">
                                            <p:bg/>
                                          </p:spTgt>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 calcmode="lin" valueType="num">
                                      <p:cBhvr>
                                        <p:cTn id="70"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22">
                                            <p:txEl>
                                              <p:pRg st="0" end="0"/>
                                            </p:txEl>
                                          </p:spTgt>
                                        </p:tgtEl>
                                      </p:cBhvr>
                                    </p:animEffect>
                                    <p:anim calcmode="lin" valueType="num">
                                      <p:cBhvr>
                                        <p:cTn id="73" dur="500" fill="hold"/>
                                        <p:tgtEl>
                                          <p:spTgt spid="22">
                                            <p:txEl>
                                              <p:pRg st="0" end="0"/>
                                            </p:txEl>
                                          </p:spTgt>
                                        </p:tgtEl>
                                        <p:attrNameLst>
                                          <p:attrName>ppt_x</p:attrName>
                                        </p:attrNameLst>
                                      </p:cBhvr>
                                      <p:tavLst>
                                        <p:tav tm="0">
                                          <p:val>
                                            <p:fltVal val="0.5"/>
                                          </p:val>
                                        </p:tav>
                                        <p:tav tm="100000">
                                          <p:val>
                                            <p:strVal val="#ppt_x"/>
                                          </p:val>
                                        </p:tav>
                                      </p:tavLst>
                                    </p:anim>
                                    <p:anim calcmode="lin" valueType="num">
                                      <p:cBhvr>
                                        <p:cTn id="74" dur="500" fill="hold"/>
                                        <p:tgtEl>
                                          <p:spTgt spid="22">
                                            <p:txEl>
                                              <p:pRg st="0" end="0"/>
                                            </p:tx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Lst>
      </p:bldP>
      <p:bldP spid="20" grpId="0" build="p" animBg="1">
        <p:tmplLst>
          <p:tmpl>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Lst>
      </p:bldP>
      <p:bldP spid="21" grpId="0" build="p" animBg="1">
        <p:tmplLst>
          <p:tmpl>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Lst>
      </p:bldP>
      <p:bldP spid="22" grpId="0" build="p" animBg="1">
        <p:tmplLst>
          <p:tmpl>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Lst>
      </p:bldP>
    </p:bld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 preserve="1">
  <p:cSld name="1_Title Slide Soli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100815"/>
            <a:ext cx="11007660" cy="1686801"/>
          </a:xfrm>
        </p:spPr>
        <p:txBody>
          <a:bodyPr/>
          <a:lstStyle>
            <a:lvl1pPr>
              <a:defRPr sz="5882">
                <a:solidFill>
                  <a:schemeClr val="bg1"/>
                </a:solidFill>
              </a:defRPr>
            </a:lvl1pPr>
          </a:lstStyle>
          <a:p>
            <a:r>
              <a:rPr lang="en-US"/>
              <a:t>Headline here</a:t>
            </a:r>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3601710327"/>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80073217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Demo slide">
    <p:bg bwMode="auto">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527882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3_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3318797"/>
          </a:xfrm>
        </p:spPr>
        <p:txBody>
          <a:bodyPr lIns="146304" tIns="91440" rIns="146304" bIns="91440"/>
          <a:lstStyle>
            <a:lvl1pPr>
              <a:lnSpc>
                <a:spcPts val="6175"/>
              </a:lnSpc>
              <a:defRPr sz="5685"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sz="1800" b="0" i="0" u="none" strike="noStrike" kern="0" cap="none" spc="0" normalizeH="0" baseline="0" noProof="0" dirty="0">
                <a:ln>
                  <a:noFill/>
                </a:ln>
                <a:solidFill>
                  <a:srgbClr val="FFFFFF"/>
                </a:solidFill>
                <a:effectLst/>
                <a:uLnTx/>
                <a:uFillTx/>
              </a:rPr>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lvl1pPr>
              <a:defRPr>
                <a:solidFill>
                  <a:schemeClr val="bg1"/>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fld id="{27258FFF-F925-446B-8502-81C933981705}" type="slidenum">
              <a:rPr kumimoji="0" sz="1800" b="0" i="0" u="none" strike="noStrike" kern="0" cap="none" spc="0" normalizeH="0" baseline="0" noProof="0" smtClean="0">
                <a:ln>
                  <a:noFill/>
                </a:ln>
                <a:solidFill>
                  <a:srgbClr val="FFFFFF"/>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sz="1800" b="0" i="0" u="none" strike="noStrike" kern="0" cap="none" spc="0" normalizeH="0" baseline="0" noProof="0" dirty="0">
              <a:ln>
                <a:noFill/>
              </a:ln>
              <a:solidFill>
                <a:srgbClr val="FFFFFF"/>
              </a:solidFill>
              <a:effectLst/>
              <a:uLnTx/>
              <a:uFillTx/>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1706681130"/>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8" name="Title 2"/>
          <p:cNvSpPr>
            <a:spLocks noGrp="1"/>
          </p:cNvSpPr>
          <p:nvPr>
            <p:ph type="title"/>
          </p:nvPr>
        </p:nvSpPr>
        <p:spPr>
          <a:xfrm>
            <a:off x="269240" y="369721"/>
            <a:ext cx="11655840" cy="899665"/>
          </a:xfrm>
        </p:spPr>
        <p:txBody>
          <a:bodyPr/>
          <a:lstStyle/>
          <a:p>
            <a:r>
              <a:rPr lang="en-US" dirty="0"/>
              <a:t>Click to edit Master title style</a:t>
            </a:r>
          </a:p>
        </p:txBody>
      </p:sp>
      <p:grpSp>
        <p:nvGrpSpPr>
          <p:cNvPr id="9" name="Group 2"/>
          <p:cNvGrpSpPr/>
          <p:nvPr userDrawn="1"/>
        </p:nvGrpSpPr>
        <p:grpSpPr>
          <a:xfrm>
            <a:off x="0" y="6514160"/>
            <a:ext cx="12204203" cy="354000"/>
            <a:chOff x="2577137" y="4571778"/>
            <a:chExt cx="9101124" cy="1390560"/>
          </a:xfrm>
        </p:grpSpPr>
        <p:sp>
          <p:nvSpPr>
            <p:cNvPr id="10" name="TextBox 4"/>
            <p:cNvSpPr txBox="1"/>
            <p:nvPr/>
          </p:nvSpPr>
          <p:spPr>
            <a:xfrm>
              <a:off x="2577137" y="4571778"/>
              <a:ext cx="3034890" cy="1390458"/>
            </a:xfrm>
            <a:prstGeom prst="rect">
              <a:avLst/>
            </a:prstGeom>
            <a:solidFill>
              <a:srgbClr val="15AD05"/>
            </a:solidFill>
          </p:spPr>
          <p:txBody>
            <a:bodyPr wrap="square" lIns="457200" tIns="137160" rIns="365760" rtlCol="0">
              <a:noAutofit/>
            </a:bodyPr>
            <a:lstStyle/>
            <a:p>
              <a:pPr marL="0" marR="0" lvl="0" indent="0" defTabSz="914400" eaLnBrk="1" fontAlgn="auto" latinLnBrk="0" hangingPunct="1">
                <a:lnSpc>
                  <a:spcPts val="3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Light"/>
                </a:rPr>
                <a:t> </a:t>
              </a:r>
            </a:p>
          </p:txBody>
        </p:sp>
        <p:sp>
          <p:nvSpPr>
            <p:cNvPr id="11" name="TextBox 6"/>
            <p:cNvSpPr txBox="1"/>
            <p:nvPr/>
          </p:nvSpPr>
          <p:spPr>
            <a:xfrm>
              <a:off x="5612027" y="4572324"/>
              <a:ext cx="6066234" cy="1390014"/>
            </a:xfrm>
            <a:prstGeom prst="rect">
              <a:avLst/>
            </a:prstGeom>
            <a:solidFill>
              <a:srgbClr val="128A04"/>
            </a:solidFill>
          </p:spPr>
          <p:txBody>
            <a:bodyPr wrap="square" lIns="457200" tIns="137160" rIns="640080" rtlCol="0">
              <a:noAutofit/>
            </a:bodyPr>
            <a:lstStyle/>
            <a:p>
              <a:pPr marL="0" marR="0" lvl="0" indent="0" defTabSz="913949" eaLnBrk="1" fontAlgn="auto" latinLnBrk="0" hangingPunct="1">
                <a:lnSpc>
                  <a:spcPts val="2941"/>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uLnTx/>
                <a:uFillTx/>
                <a:latin typeface="Segoe UI Light"/>
              </a:endParaRPr>
            </a:p>
          </p:txBody>
        </p:sp>
      </p:grpSp>
    </p:spTree>
    <p:extLst>
      <p:ext uri="{BB962C8B-B14F-4D97-AF65-F5344CB8AC3E}">
        <p14:creationId xmlns:p14="http://schemas.microsoft.com/office/powerpoint/2010/main" val="296409264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84710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Demo_screen">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7563970" y="1350545"/>
            <a:ext cx="4358791" cy="4949771"/>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solidFill>
                  <a:schemeClr val="tx1"/>
                </a:solidFill>
                <a:latin typeface="+mj-lt"/>
              </a:defRPr>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p:txBody>
      </p:sp>
      <p:sp>
        <p:nvSpPr>
          <p:cNvPr id="7" name="Picture Placeholder 6"/>
          <p:cNvSpPr>
            <a:spLocks noGrp="1"/>
          </p:cNvSpPr>
          <p:nvPr>
            <p:ph type="pic" sz="quarter" idx="12" hasCustomPrompt="1"/>
          </p:nvPr>
        </p:nvSpPr>
        <p:spPr>
          <a:xfrm>
            <a:off x="269876" y="1350963"/>
            <a:ext cx="6868862" cy="4949353"/>
          </a:xfrm>
          <a:ln w="152400">
            <a:noFill/>
          </a:ln>
        </p:spPr>
        <p:txBody>
          <a:bodyPr/>
          <a:lstStyle>
            <a:lvl1pPr marL="0" indent="0">
              <a:buNone/>
              <a:defRPr/>
            </a:lvl1pPr>
          </a:lstStyle>
          <a:p>
            <a:r>
              <a:rPr lang="en-US" dirty="0"/>
              <a:t>Screen shot or image here</a:t>
            </a:r>
          </a:p>
        </p:txBody>
      </p:sp>
      <p:sp>
        <p:nvSpPr>
          <p:cNvPr id="10" name="Title 2"/>
          <p:cNvSpPr>
            <a:spLocks noGrp="1"/>
          </p:cNvSpPr>
          <p:nvPr>
            <p:ph type="title"/>
          </p:nvPr>
        </p:nvSpPr>
        <p:spPr>
          <a:xfrm>
            <a:off x="269240" y="369721"/>
            <a:ext cx="11655840" cy="899665"/>
          </a:xfrm>
        </p:spPr>
        <p:txBody>
          <a:bodyPr/>
          <a:lstStyle/>
          <a:p>
            <a:r>
              <a:rPr lang="en-US" dirty="0"/>
              <a:t>Click to edit Master title style</a:t>
            </a:r>
          </a:p>
        </p:txBody>
      </p:sp>
      <p:grpSp>
        <p:nvGrpSpPr>
          <p:cNvPr id="8" name="Group 2"/>
          <p:cNvGrpSpPr/>
          <p:nvPr userDrawn="1"/>
        </p:nvGrpSpPr>
        <p:grpSpPr>
          <a:xfrm>
            <a:off x="0" y="6514160"/>
            <a:ext cx="12204203" cy="354000"/>
            <a:chOff x="2577137" y="4571778"/>
            <a:chExt cx="9101124" cy="1390560"/>
          </a:xfrm>
        </p:grpSpPr>
        <p:sp>
          <p:nvSpPr>
            <p:cNvPr id="9" name="TextBox 4"/>
            <p:cNvSpPr txBox="1"/>
            <p:nvPr/>
          </p:nvSpPr>
          <p:spPr>
            <a:xfrm>
              <a:off x="2577137" y="4571778"/>
              <a:ext cx="3034890" cy="1390458"/>
            </a:xfrm>
            <a:prstGeom prst="rect">
              <a:avLst/>
            </a:prstGeom>
            <a:solidFill>
              <a:srgbClr val="15AD05"/>
            </a:solidFill>
          </p:spPr>
          <p:txBody>
            <a:bodyPr wrap="square" lIns="457200" tIns="137160" rIns="365760" rtlCol="0">
              <a:noAutofit/>
            </a:bodyPr>
            <a:lstStyle/>
            <a:p>
              <a:pPr marL="0" marR="0" lvl="0" indent="0" defTabSz="914400" eaLnBrk="1" fontAlgn="auto" latinLnBrk="0" hangingPunct="1">
                <a:lnSpc>
                  <a:spcPts val="3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Light"/>
                </a:rPr>
                <a:t> </a:t>
              </a:r>
            </a:p>
          </p:txBody>
        </p:sp>
        <p:sp>
          <p:nvSpPr>
            <p:cNvPr id="14" name="TextBox 6"/>
            <p:cNvSpPr txBox="1"/>
            <p:nvPr/>
          </p:nvSpPr>
          <p:spPr>
            <a:xfrm>
              <a:off x="5612027" y="4572324"/>
              <a:ext cx="6066234" cy="1390014"/>
            </a:xfrm>
            <a:prstGeom prst="rect">
              <a:avLst/>
            </a:prstGeom>
            <a:solidFill>
              <a:srgbClr val="128A04"/>
            </a:solidFill>
          </p:spPr>
          <p:txBody>
            <a:bodyPr wrap="square" lIns="457200" tIns="137160" rIns="640080" rtlCol="0">
              <a:noAutofit/>
            </a:bodyPr>
            <a:lstStyle/>
            <a:p>
              <a:pPr marL="0" marR="0" lvl="0" indent="0" defTabSz="913949" eaLnBrk="1" fontAlgn="auto" latinLnBrk="0" hangingPunct="1">
                <a:lnSpc>
                  <a:spcPts val="2941"/>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uLnTx/>
                <a:uFillTx/>
                <a:latin typeface="Segoe UI Light"/>
              </a:endParaRPr>
            </a:p>
          </p:txBody>
        </p:sp>
      </p:grpSp>
    </p:spTree>
    <p:extLst>
      <p:ext uri="{BB962C8B-B14F-4D97-AF65-F5344CB8AC3E}">
        <p14:creationId xmlns:p14="http://schemas.microsoft.com/office/powerpoint/2010/main" val="4126217869"/>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290" baseline="0">
                <a:solidFill>
                  <a:schemeClr val="tx1"/>
                </a:solidFill>
              </a:defRPr>
            </a:lvl1pPr>
          </a:lstStyle>
          <a:p>
            <a:r>
              <a:rPr lang="en-US" dirty="0"/>
              <a:t>Lorem ipsum dolor sit.</a:t>
            </a:r>
          </a:p>
        </p:txBody>
      </p:sp>
      <p:sp>
        <p:nvSpPr>
          <p:cNvPr id="3" name="Text Placeholder 3"/>
          <p:cNvSpPr>
            <a:spLocks noGrp="1"/>
          </p:cNvSpPr>
          <p:nvPr>
            <p:ph type="body" sz="quarter" idx="10" hasCustomPrompt="1"/>
          </p:nvPr>
        </p:nvSpPr>
        <p:spPr>
          <a:xfrm>
            <a:off x="269241" y="1350547"/>
            <a:ext cx="6918212" cy="5040206"/>
          </a:xfrm>
          <a:solidFill>
            <a:schemeClr val="bg2"/>
          </a:solidFill>
          <a:ln w="152400">
            <a:solidFill>
              <a:schemeClr val="tx1"/>
            </a:solidFill>
          </a:ln>
        </p:spPr>
        <p:txBody>
          <a:bodyPr wrap="square">
            <a:normAutofit/>
          </a:bodyPr>
          <a:lstStyle>
            <a:lvl1pPr marL="0" indent="0" defTabSz="365760">
              <a:lnSpc>
                <a:spcPct val="100000"/>
              </a:lnSpc>
              <a:spcBef>
                <a:spcPts val="0"/>
              </a:spcBef>
              <a:buClr>
                <a:schemeClr val="tx1"/>
              </a:buClr>
              <a:buFont typeface="Wingdings" pitchFamily="2" charset="2"/>
              <a:buNone/>
              <a:defRPr sz="2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2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2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2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2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0" y="1350546"/>
            <a:ext cx="4358791" cy="5040207"/>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oup 2"/>
          <p:cNvGrpSpPr/>
          <p:nvPr userDrawn="1"/>
        </p:nvGrpSpPr>
        <p:grpSpPr>
          <a:xfrm>
            <a:off x="0" y="6514160"/>
            <a:ext cx="12204203" cy="354000"/>
            <a:chOff x="2577137" y="4571778"/>
            <a:chExt cx="9101124" cy="1390560"/>
          </a:xfrm>
        </p:grpSpPr>
        <p:sp>
          <p:nvSpPr>
            <p:cNvPr id="9" name="TextBox 4"/>
            <p:cNvSpPr txBox="1"/>
            <p:nvPr/>
          </p:nvSpPr>
          <p:spPr>
            <a:xfrm>
              <a:off x="2577137" y="4571778"/>
              <a:ext cx="3034890" cy="1390458"/>
            </a:xfrm>
            <a:prstGeom prst="rect">
              <a:avLst/>
            </a:prstGeom>
            <a:solidFill>
              <a:srgbClr val="15AD05"/>
            </a:solidFill>
          </p:spPr>
          <p:txBody>
            <a:bodyPr wrap="square" lIns="457200" tIns="137160" rIns="365760" rtlCol="0">
              <a:noAutofit/>
            </a:bodyPr>
            <a:lstStyle/>
            <a:p>
              <a:pPr marL="0" marR="0" lvl="0" indent="0" defTabSz="914400" eaLnBrk="1" fontAlgn="auto" latinLnBrk="0" hangingPunct="1">
                <a:lnSpc>
                  <a:spcPts val="3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Light"/>
                </a:rPr>
                <a:t> </a:t>
              </a:r>
            </a:p>
          </p:txBody>
        </p:sp>
        <p:sp>
          <p:nvSpPr>
            <p:cNvPr id="10" name="TextBox 6"/>
            <p:cNvSpPr txBox="1"/>
            <p:nvPr/>
          </p:nvSpPr>
          <p:spPr>
            <a:xfrm>
              <a:off x="5612027" y="4572324"/>
              <a:ext cx="6066234" cy="1390014"/>
            </a:xfrm>
            <a:prstGeom prst="rect">
              <a:avLst/>
            </a:prstGeom>
            <a:solidFill>
              <a:srgbClr val="128A04"/>
            </a:solidFill>
          </p:spPr>
          <p:txBody>
            <a:bodyPr wrap="square" lIns="457200" tIns="137160" rIns="640080" rtlCol="0">
              <a:noAutofit/>
            </a:bodyPr>
            <a:lstStyle/>
            <a:p>
              <a:pPr marL="0" marR="0" lvl="0" indent="0" defTabSz="913949" eaLnBrk="1" fontAlgn="auto" latinLnBrk="0" hangingPunct="1">
                <a:lnSpc>
                  <a:spcPts val="2941"/>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uLnTx/>
                <a:uFillTx/>
                <a:latin typeface="Segoe UI Light"/>
              </a:endParaRPr>
            </a:p>
          </p:txBody>
        </p:sp>
      </p:grpSp>
    </p:spTree>
    <p:extLst>
      <p:ext uri="{BB962C8B-B14F-4D97-AF65-F5344CB8AC3E}">
        <p14:creationId xmlns:p14="http://schemas.microsoft.com/office/powerpoint/2010/main" val="907292933"/>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6_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81932282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505050"/>
                </a:solidFill>
                <a:effectLst/>
                <a:uLnTx/>
                <a:uFillTx/>
                <a:latin typeface="Segoe UI"/>
                <a:ea typeface="+mn-ea"/>
                <a:cs typeface="+mn-cs"/>
              </a:rPr>
              <a:t>Microsoft Confidential</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a:ln>
                  <a:noFill/>
                </a:ln>
                <a:solidFill>
                  <a:srgbClr val="50505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26660425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4_63pt 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9240" y="369721"/>
            <a:ext cx="11655840" cy="899665"/>
          </a:xfrm>
        </p:spPr>
        <p:txBody>
          <a:bodyPr/>
          <a:lstStyle>
            <a:lvl1pPr>
              <a:defRPr sz="5290"/>
            </a:lvl1pPr>
          </a:lstStyle>
          <a:p>
            <a:r>
              <a:rPr lang="en-US" dirty="0"/>
              <a:t>Click to edit Master title style</a:t>
            </a:r>
          </a:p>
        </p:txBody>
      </p:sp>
      <p:grpSp>
        <p:nvGrpSpPr>
          <p:cNvPr id="8" name="Group 2"/>
          <p:cNvGrpSpPr/>
          <p:nvPr userDrawn="1"/>
        </p:nvGrpSpPr>
        <p:grpSpPr>
          <a:xfrm>
            <a:off x="-2044" y="6513076"/>
            <a:ext cx="12194043" cy="354000"/>
            <a:chOff x="2577137" y="4571778"/>
            <a:chExt cx="9101124" cy="1390560"/>
          </a:xfrm>
        </p:grpSpPr>
        <p:sp>
          <p:nvSpPr>
            <p:cNvPr id="9" name="TextBox 4"/>
            <p:cNvSpPr txBox="1"/>
            <p:nvPr/>
          </p:nvSpPr>
          <p:spPr>
            <a:xfrm>
              <a:off x="2577137" y="4571778"/>
              <a:ext cx="3034890" cy="1390458"/>
            </a:xfrm>
            <a:prstGeom prst="rect">
              <a:avLst/>
            </a:prstGeom>
            <a:solidFill>
              <a:srgbClr val="753B99"/>
            </a:solidFill>
          </p:spPr>
          <p:txBody>
            <a:bodyPr wrap="square" lIns="457200" tIns="137160" rIns="365760" rtlCol="0">
              <a:noAutofit/>
            </a:bodyPr>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 </a:t>
              </a:r>
            </a:p>
          </p:txBody>
        </p:sp>
        <p:sp>
          <p:nvSpPr>
            <p:cNvPr id="10" name="TextBox 6"/>
            <p:cNvSpPr txBox="1"/>
            <p:nvPr/>
          </p:nvSpPr>
          <p:spPr>
            <a:xfrm>
              <a:off x="5612027" y="4572324"/>
              <a:ext cx="6066234" cy="1390014"/>
            </a:xfrm>
            <a:prstGeom prst="rect">
              <a:avLst/>
            </a:prstGeom>
            <a:solidFill>
              <a:srgbClr val="442359"/>
            </a:solidFill>
          </p:spPr>
          <p:txBody>
            <a:bodyPr wrap="square" lIns="457200" tIns="137160" rIns="640080" rtlCol="0">
              <a:noAutofit/>
            </a:bodyPr>
            <a:lstStyle/>
            <a:p>
              <a:pPr marL="0" marR="0" lvl="0" indent="0" algn="l" defTabSz="913949" rtl="0" eaLnBrk="1" fontAlgn="auto" latinLnBrk="0" hangingPunct="1">
                <a:lnSpc>
                  <a:spcPts val="2941"/>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uLnTx/>
                <a:uFillTx/>
                <a:latin typeface="Segoe UI Light"/>
                <a:ea typeface="+mn-ea"/>
                <a:cs typeface="+mn-cs"/>
              </a:endParaRPr>
            </a:p>
          </p:txBody>
        </p:sp>
      </p:grpSp>
    </p:spTree>
    <p:extLst>
      <p:ext uri="{BB962C8B-B14F-4D97-AF65-F5344CB8AC3E}">
        <p14:creationId xmlns:p14="http://schemas.microsoft.com/office/powerpoint/2010/main" val="124470301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9" tIns="45729" rIns="45729" bIns="45729" numCol="1" spcCol="0" rtlCol="0" fromWordArt="0" anchor="ctr" anchorCtr="0" forceAA="0" compatLnSpc="1">
            <a:prstTxWarp prst="textNoShape">
              <a:avLst/>
            </a:prstTxWarp>
            <a:noAutofit/>
          </a:bodyPr>
          <a:lstStyle/>
          <a:p>
            <a:pPr algn="ctr" defTabSz="914289"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56941" y="1197323"/>
            <a:ext cx="11476044" cy="1956973"/>
          </a:xfrm>
        </p:spPr>
        <p:txBody>
          <a:bodyPr/>
          <a:lstStyle>
            <a:lvl1pPr marL="0" indent="0">
              <a:buNone/>
              <a:defRPr sz="3236">
                <a:gradFill>
                  <a:gsLst>
                    <a:gs pos="1250">
                      <a:srgbClr val="000000"/>
                    </a:gs>
                    <a:gs pos="100000">
                      <a:srgbClr val="000000"/>
                    </a:gs>
                  </a:gsLst>
                  <a:lin ang="5400000" scaled="0"/>
                </a:gradFill>
                <a:latin typeface="Segoe UI" pitchFamily="34" charset="0"/>
                <a:cs typeface="Segoe UI" pitchFamily="34" charset="0"/>
              </a:defRPr>
            </a:lvl1pPr>
            <a:lvl2pPr marL="339795" indent="0">
              <a:buNone/>
              <a:defRPr>
                <a:gradFill>
                  <a:gsLst>
                    <a:gs pos="1250">
                      <a:srgbClr val="000000"/>
                    </a:gs>
                    <a:gs pos="100000">
                      <a:srgbClr val="000000"/>
                    </a:gs>
                  </a:gsLst>
                  <a:lin ang="5400000" scaled="0"/>
                </a:gradFill>
                <a:latin typeface="Segoe UI" pitchFamily="34" charset="0"/>
                <a:cs typeface="Segoe UI" pitchFamily="34" charset="0"/>
              </a:defRPr>
            </a:lvl2pPr>
            <a:lvl3pPr marL="573207" indent="0">
              <a:buNone/>
              <a:defRPr>
                <a:gradFill>
                  <a:gsLst>
                    <a:gs pos="1250">
                      <a:srgbClr val="000000"/>
                    </a:gs>
                    <a:gs pos="100000">
                      <a:srgbClr val="000000"/>
                    </a:gs>
                  </a:gsLst>
                  <a:lin ang="5400000" scaled="0"/>
                </a:gradFill>
                <a:latin typeface="Segoe UI" pitchFamily="34" charset="0"/>
                <a:cs typeface="Segoe UI" pitchFamily="34" charset="0"/>
              </a:defRPr>
            </a:lvl3pPr>
            <a:lvl4pPr marL="798679"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503"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01327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userDrawn="1">
  <p:cSld name="Title and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0048" y="1845734"/>
            <a:ext cx="9405632"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F94463-326A-45BF-BBD5-0D00F2850E34}" type="datetime1">
              <a:rPr lang="en-US" smtClean="0"/>
              <a:t>12/5/2017</a:t>
            </a:fld>
            <a:endParaRPr lang="en-US"/>
          </a:p>
        </p:txBody>
      </p:sp>
      <p:sp>
        <p:nvSpPr>
          <p:cNvPr id="5" name="Footer Placeholder 4"/>
          <p:cNvSpPr>
            <a:spLocks noGrp="1"/>
          </p:cNvSpPr>
          <p:nvPr>
            <p:ph type="ftr" sz="quarter" idx="11"/>
          </p:nvPr>
        </p:nvSpPr>
        <p:spPr/>
        <p:txBody>
          <a:bodyPr/>
          <a:lstStyle/>
          <a:p>
            <a:r>
              <a:rPr lang="en-US"/>
              <a:t>Microsoft Confidential – Shared Under NDA Only </a:t>
            </a:r>
          </a:p>
        </p:txBody>
      </p:sp>
      <p:sp>
        <p:nvSpPr>
          <p:cNvPr id="6" name="Slide Number Placeholder 5"/>
          <p:cNvSpPr>
            <a:spLocks noGrp="1"/>
          </p:cNvSpPr>
          <p:nvPr>
            <p:ph type="sldNum" sz="quarter" idx="12"/>
          </p:nvPr>
        </p:nvSpPr>
        <p:spPr/>
        <p:txBody>
          <a:bodyPr/>
          <a:lstStyle/>
          <a:p>
            <a:fld id="{4CE482DC-2269-4F26-9D2A-7E44B1A4CD85}" type="slidenum">
              <a:rPr lang="en-US" smtClean="0"/>
              <a:t>‹#›</a:t>
            </a:fld>
            <a:endParaRPr lang="en-US"/>
          </a:p>
        </p:txBody>
      </p:sp>
      <p:sp>
        <p:nvSpPr>
          <p:cNvPr id="7" name="Title 7"/>
          <p:cNvSpPr>
            <a:spLocks noGrp="1"/>
          </p:cNvSpPr>
          <p:nvPr>
            <p:ph type="title"/>
          </p:nvPr>
        </p:nvSpPr>
        <p:spPr>
          <a:xfrm>
            <a:off x="1097279" y="0"/>
            <a:ext cx="10058400" cy="968440"/>
          </a:xfrm>
        </p:spPr>
        <p:txBody>
          <a:bodyPr/>
          <a:lstStyle/>
          <a:p>
            <a:r>
              <a:rPr lang="en-US"/>
              <a:t>Click to edit Master title style</a:t>
            </a:r>
          </a:p>
        </p:txBody>
      </p:sp>
    </p:spTree>
    <p:extLst>
      <p:ext uri="{BB962C8B-B14F-4D97-AF65-F5344CB8AC3E}">
        <p14:creationId xmlns:p14="http://schemas.microsoft.com/office/powerpoint/2010/main" val="871613863"/>
      </p:ext>
    </p:extLst>
  </p:cSld>
  <p:clrMapOvr>
    <a:overrideClrMapping bg1="lt1" tx1="dk1" bg2="lt2" tx2="dk2" accent1="accent1" accent2="accent2" accent3="accent3" accent4="accent4" accent5="accent5" accent6="accent6" hlink="hlink" folHlink="folHlink"/>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1166547" y="4629790"/>
            <a:ext cx="6027955" cy="604977"/>
          </a:xfrm>
          <a:prstGeom prst="rect">
            <a:avLst/>
          </a:prstGeom>
        </p:spPr>
        <p:txBody>
          <a:bodyPr vert="horz" lIns="91440" tIns="45720" rIns="91440" bIns="45720" rtlCol="0" anchor="t">
            <a:noAutofit/>
          </a:bodyPr>
          <a:lstStyle>
            <a:lvl1pPr algn="ctr">
              <a:defRPr lang="en-US" dirty="0">
                <a:solidFill>
                  <a:schemeClr val="accent3"/>
                </a:solidFill>
                <a:latin typeface="+mn-lt"/>
                <a:cs typeface="Segoe UI Light"/>
              </a:defRPr>
            </a:lvl1pPr>
          </a:lstStyle>
          <a:p>
            <a:pPr lvl="0"/>
            <a:r>
              <a:rPr lang="en-CA" dirty="0"/>
              <a:t>Subtitle</a:t>
            </a:r>
            <a:endParaRPr lang="en-US" dirty="0"/>
          </a:p>
        </p:txBody>
      </p:sp>
      <p:sp>
        <p:nvSpPr>
          <p:cNvPr id="8" name="Text Placeholder 6"/>
          <p:cNvSpPr>
            <a:spLocks noGrp="1"/>
          </p:cNvSpPr>
          <p:nvPr>
            <p:ph type="body" sz="quarter" idx="10" hasCustomPrompt="1"/>
          </p:nvPr>
        </p:nvSpPr>
        <p:spPr>
          <a:xfrm>
            <a:off x="1166391" y="5597237"/>
            <a:ext cx="6028267" cy="573617"/>
          </a:xfrm>
        </p:spPr>
        <p:txBody>
          <a:bodyPr/>
          <a:lstStyle>
            <a:lvl1pPr marL="0" indent="0" algn="ctr" defTabSz="609585" rtl="0" eaLnBrk="1" latinLnBrk="0" hangingPunct="1">
              <a:lnSpc>
                <a:spcPct val="100000"/>
              </a:lnSpc>
              <a:spcBef>
                <a:spcPts val="0"/>
              </a:spcBef>
              <a:spcAft>
                <a:spcPts val="0"/>
              </a:spcAft>
              <a:buFont typeface="Arial"/>
              <a:buNone/>
              <a:defRPr lang="en-US" sz="1867" b="0" kern="1200" baseline="0" dirty="0" smtClean="0">
                <a:solidFill>
                  <a:schemeClr val="bg2">
                    <a:lumMod val="50000"/>
                  </a:schemeClr>
                </a:solidFill>
                <a:latin typeface="+mn-lt"/>
                <a:ea typeface="+mn-ea"/>
                <a:cs typeface="Century Gothic"/>
              </a:defRPr>
            </a:lvl1pPr>
          </a:lstStyle>
          <a:p>
            <a:pPr lvl="0"/>
            <a:r>
              <a:rPr lang="en-US" dirty="0"/>
              <a:t>Speaker Name, Title, Company</a:t>
            </a:r>
          </a:p>
        </p:txBody>
      </p:sp>
      <p:sp>
        <p:nvSpPr>
          <p:cNvPr id="9" name="Text Placeholder 9"/>
          <p:cNvSpPr>
            <a:spLocks noGrp="1"/>
          </p:cNvSpPr>
          <p:nvPr>
            <p:ph type="body" sz="quarter" idx="11" hasCustomPrompt="1"/>
          </p:nvPr>
        </p:nvSpPr>
        <p:spPr>
          <a:xfrm>
            <a:off x="1166391" y="3274739"/>
            <a:ext cx="6028267" cy="1289540"/>
          </a:xfrm>
        </p:spPr>
        <p:txBody>
          <a:bodyPr anchor="b"/>
          <a:lstStyle>
            <a:lvl1pPr marL="0" marR="0" indent="0" algn="ctr" defTabSz="609585" rtl="0" eaLnBrk="1" fontAlgn="auto" latinLnBrk="0" hangingPunct="1">
              <a:lnSpc>
                <a:spcPts val="4667"/>
              </a:lnSpc>
              <a:spcBef>
                <a:spcPct val="0"/>
              </a:spcBef>
              <a:spcAft>
                <a:spcPts val="0"/>
              </a:spcAft>
              <a:buClrTx/>
              <a:buSzTx/>
              <a:buFontTx/>
              <a:buNone/>
              <a:tabLst/>
              <a:defRPr kumimoji="0" lang="en-US" sz="5333" b="0" i="0" u="none" strike="noStrike" kern="1200" cap="none" spc="0" normalizeH="0" baseline="0" dirty="0" smtClean="0">
                <a:ln>
                  <a:noFill/>
                </a:ln>
                <a:solidFill>
                  <a:schemeClr val="tx1"/>
                </a:solidFill>
                <a:effectLst/>
                <a:uLnTx/>
                <a:uFillTx/>
                <a:latin typeface="Segoe UI Light" charset="0"/>
                <a:ea typeface="Segoe UI Light" charset="0"/>
                <a:cs typeface="Segoe UI Light" charset="0"/>
              </a:defRPr>
            </a:lvl1pPr>
          </a:lstStyle>
          <a:p>
            <a:pPr lvl="0"/>
            <a:r>
              <a:rPr lang="en-US" dirty="0"/>
              <a:t>Title slide no </a:t>
            </a:r>
            <a:br>
              <a:rPr lang="en-US" dirty="0"/>
            </a:br>
            <a:r>
              <a:rPr lang="en-US" dirty="0"/>
              <a:t>more than 2 lines</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54982" y="514910"/>
            <a:ext cx="2251085" cy="2251085"/>
          </a:xfrm>
          <a:prstGeom prst="rect">
            <a:avLst/>
          </a:prstGeom>
        </p:spPr>
      </p:pic>
      <p:pic>
        <p:nvPicPr>
          <p:cNvPr id="13" name="Picture 12"/>
          <p:cNvPicPr>
            <a:picLocks noChangeAspect="1"/>
          </p:cNvPicPr>
          <p:nvPr userDrawn="1"/>
        </p:nvPicPr>
        <p:blipFill rotWithShape="1">
          <a:blip r:embed="rId3" cstate="print">
            <a:extLst>
              <a:ext uri="{28A0092B-C50C-407E-A947-70E740481C1C}">
                <a14:useLocalDpi xmlns:a14="http://schemas.microsoft.com/office/drawing/2010/main" val="0"/>
              </a:ext>
            </a:extLst>
          </a:blip>
          <a:srcRect l="20973" t="1302" r="43709" b="1302"/>
          <a:stretch/>
        </p:blipFill>
        <p:spPr>
          <a:xfrm>
            <a:off x="8461065" y="0"/>
            <a:ext cx="3730935" cy="6858000"/>
          </a:xfrm>
          <a:prstGeom prst="rect">
            <a:avLst/>
          </a:prstGeom>
        </p:spPr>
      </p:pic>
    </p:spTree>
    <p:extLst>
      <p:ext uri="{BB962C8B-B14F-4D97-AF65-F5344CB8AC3E}">
        <p14:creationId xmlns:p14="http://schemas.microsoft.com/office/powerpoint/2010/main" val="312593162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Please Silence Cell Phones">
    <p:spTree>
      <p:nvGrpSpPr>
        <p:cNvPr id="1" name=""/>
        <p:cNvGrpSpPr/>
        <p:nvPr/>
      </p:nvGrpSpPr>
      <p:grpSpPr>
        <a:xfrm>
          <a:off x="0" y="0"/>
          <a:ext cx="0" cy="0"/>
          <a:chOff x="0" y="0"/>
          <a:chExt cx="0" cy="0"/>
        </a:xfrm>
      </p:grpSpPr>
      <p:sp>
        <p:nvSpPr>
          <p:cNvPr id="5" name="Freeform 4"/>
          <p:cNvSpPr/>
          <p:nvPr userDrawn="1"/>
        </p:nvSpPr>
        <p:spPr>
          <a:xfrm>
            <a:off x="2938349" y="2498264"/>
            <a:ext cx="868947" cy="1706459"/>
          </a:xfrm>
          <a:custGeom>
            <a:avLst/>
            <a:gdLst>
              <a:gd name="connsiteX0" fmla="*/ 111431 w 668571"/>
              <a:gd name="connsiteY0" fmla="*/ 0 h 1312961"/>
              <a:gd name="connsiteX1" fmla="*/ 557140 w 668571"/>
              <a:gd name="connsiteY1" fmla="*/ 0 h 1312961"/>
              <a:gd name="connsiteX2" fmla="*/ 668571 w 668571"/>
              <a:gd name="connsiteY2" fmla="*/ 111431 h 1312961"/>
              <a:gd name="connsiteX3" fmla="*/ 668571 w 668571"/>
              <a:gd name="connsiteY3" fmla="*/ 1201530 h 1312961"/>
              <a:gd name="connsiteX4" fmla="*/ 557140 w 668571"/>
              <a:gd name="connsiteY4" fmla="*/ 1312961 h 1312961"/>
              <a:gd name="connsiteX5" fmla="*/ 111431 w 668571"/>
              <a:gd name="connsiteY5" fmla="*/ 1312961 h 1312961"/>
              <a:gd name="connsiteX6" fmla="*/ 0 w 668571"/>
              <a:gd name="connsiteY6" fmla="*/ 1201530 h 1312961"/>
              <a:gd name="connsiteX7" fmla="*/ 0 w 668571"/>
              <a:gd name="connsiteY7" fmla="*/ 111431 h 1312961"/>
              <a:gd name="connsiteX8" fmla="*/ 111431 w 668571"/>
              <a:gd name="connsiteY8" fmla="*/ 0 h 1312961"/>
              <a:gd name="connsiteX9" fmla="*/ 58514 w 668571"/>
              <a:gd name="connsiteY9" fmla="*/ 118039 h 1312961"/>
              <a:gd name="connsiteX10" fmla="*/ 58514 w 668571"/>
              <a:gd name="connsiteY10" fmla="*/ 1141295 h 1312961"/>
              <a:gd name="connsiteX11" fmla="*/ 610057 w 668571"/>
              <a:gd name="connsiteY11" fmla="*/ 1141295 h 1312961"/>
              <a:gd name="connsiteX12" fmla="*/ 610057 w 668571"/>
              <a:gd name="connsiteY12" fmla="*/ 118039 h 1312961"/>
              <a:gd name="connsiteX13" fmla="*/ 58514 w 668571"/>
              <a:gd name="connsiteY13" fmla="*/ 118039 h 1312961"/>
              <a:gd name="connsiteX14" fmla="*/ 334285 w 668571"/>
              <a:gd name="connsiteY14" fmla="*/ 1172700 h 1312961"/>
              <a:gd name="connsiteX15" fmla="*/ 276228 w 668571"/>
              <a:gd name="connsiteY15" fmla="*/ 1230757 h 1312961"/>
              <a:gd name="connsiteX16" fmla="*/ 334285 w 668571"/>
              <a:gd name="connsiteY16" fmla="*/ 1288814 h 1312961"/>
              <a:gd name="connsiteX17" fmla="*/ 392342 w 668571"/>
              <a:gd name="connsiteY17" fmla="*/ 1230757 h 1312961"/>
              <a:gd name="connsiteX18" fmla="*/ 334285 w 668571"/>
              <a:gd name="connsiteY18" fmla="*/ 1172700 h 131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8571" h="1312961">
                <a:moveTo>
                  <a:pt x="111431" y="0"/>
                </a:moveTo>
                <a:lnTo>
                  <a:pt x="557140" y="0"/>
                </a:lnTo>
                <a:cubicBezTo>
                  <a:pt x="618682" y="0"/>
                  <a:pt x="668571" y="49889"/>
                  <a:pt x="668571" y="111431"/>
                </a:cubicBezTo>
                <a:lnTo>
                  <a:pt x="668571" y="1201530"/>
                </a:lnTo>
                <a:cubicBezTo>
                  <a:pt x="668571" y="1263072"/>
                  <a:pt x="618682" y="1312961"/>
                  <a:pt x="557140" y="1312961"/>
                </a:cubicBezTo>
                <a:lnTo>
                  <a:pt x="111431" y="1312961"/>
                </a:lnTo>
                <a:cubicBezTo>
                  <a:pt x="49889" y="1312961"/>
                  <a:pt x="0" y="1263072"/>
                  <a:pt x="0" y="1201530"/>
                </a:cubicBezTo>
                <a:lnTo>
                  <a:pt x="0" y="111431"/>
                </a:lnTo>
                <a:cubicBezTo>
                  <a:pt x="0" y="49889"/>
                  <a:pt x="49889" y="0"/>
                  <a:pt x="111431" y="0"/>
                </a:cubicBezTo>
                <a:close/>
                <a:moveTo>
                  <a:pt x="58514" y="118039"/>
                </a:moveTo>
                <a:lnTo>
                  <a:pt x="58514" y="1141295"/>
                </a:lnTo>
                <a:lnTo>
                  <a:pt x="610057" y="1141295"/>
                </a:lnTo>
                <a:lnTo>
                  <a:pt x="610057" y="118039"/>
                </a:lnTo>
                <a:lnTo>
                  <a:pt x="58514" y="118039"/>
                </a:lnTo>
                <a:close/>
                <a:moveTo>
                  <a:pt x="334285" y="1172700"/>
                </a:moveTo>
                <a:cubicBezTo>
                  <a:pt x="302221" y="1172700"/>
                  <a:pt x="276228" y="1198693"/>
                  <a:pt x="276228" y="1230757"/>
                </a:cubicBezTo>
                <a:cubicBezTo>
                  <a:pt x="276228" y="1262821"/>
                  <a:pt x="302221" y="1288814"/>
                  <a:pt x="334285" y="1288814"/>
                </a:cubicBezTo>
                <a:cubicBezTo>
                  <a:pt x="366349" y="1288814"/>
                  <a:pt x="392342" y="1262821"/>
                  <a:pt x="392342" y="1230757"/>
                </a:cubicBezTo>
                <a:cubicBezTo>
                  <a:pt x="392342" y="1198693"/>
                  <a:pt x="366349" y="1172700"/>
                  <a:pt x="334285" y="1172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Title 1"/>
          <p:cNvSpPr txBox="1">
            <a:spLocks/>
          </p:cNvSpPr>
          <p:nvPr userDrawn="1"/>
        </p:nvSpPr>
        <p:spPr>
          <a:xfrm>
            <a:off x="4221283" y="2498264"/>
            <a:ext cx="7165445" cy="1875768"/>
          </a:xfrm>
          <a:prstGeom prst="rect">
            <a:avLst/>
          </a:prstGeom>
        </p:spPr>
        <p:txBody>
          <a:bodyPr vert="horz" lIns="121920" tIns="60960" rIns="121920" bIns="60960" rtlCol="0" anchor="ctr">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003A78"/>
                </a:solidFill>
                <a:effectLst/>
                <a:uLnTx/>
                <a:uFillTx/>
                <a:latin typeface="+mj-lt"/>
                <a:ea typeface="+mj-ea"/>
                <a:cs typeface="Segoe UI Light"/>
              </a:defRPr>
            </a:lvl1pPr>
          </a:lstStyle>
          <a:p>
            <a:pPr>
              <a:lnSpc>
                <a:spcPct val="90000"/>
              </a:lnSpc>
            </a:pPr>
            <a:r>
              <a:rPr lang="en-US" sz="7200" b="0" i="0" dirty="0">
                <a:solidFill>
                  <a:schemeClr val="accent3"/>
                </a:solidFill>
                <a:latin typeface="Segoe UI Light" charset="0"/>
                <a:ea typeface="Segoe UI Light" charset="0"/>
                <a:cs typeface="Segoe UI Light" charset="0"/>
              </a:rPr>
              <a:t>Please silence </a:t>
            </a:r>
            <a:br>
              <a:rPr lang="en-US" sz="7200" b="0" i="0" dirty="0">
                <a:solidFill>
                  <a:schemeClr val="accent3"/>
                </a:solidFill>
                <a:latin typeface="Segoe UI Light" charset="0"/>
                <a:ea typeface="Segoe UI Light" charset="0"/>
                <a:cs typeface="Segoe UI Light" charset="0"/>
              </a:rPr>
            </a:br>
            <a:r>
              <a:rPr lang="en-US" sz="7200" b="0" i="0" dirty="0">
                <a:solidFill>
                  <a:schemeClr val="accent3"/>
                </a:solidFill>
                <a:latin typeface="Segoe UI Light" charset="0"/>
                <a:ea typeface="Segoe UI Light" charset="0"/>
                <a:cs typeface="Segoe UI Light" charset="0"/>
              </a:rPr>
              <a:t>cell phones</a:t>
            </a:r>
          </a:p>
        </p:txBody>
      </p:sp>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40" t="8093" r="340" b="8093"/>
          <a:stretch/>
        </p:blipFill>
        <p:spPr>
          <a:xfrm>
            <a:off x="3" y="0"/>
            <a:ext cx="12191997" cy="6858000"/>
          </a:xfrm>
          <a:prstGeom prst="rect">
            <a:avLst/>
          </a:prstGeom>
        </p:spPr>
      </p:pic>
      <p:sp>
        <p:nvSpPr>
          <p:cNvPr id="7" name="Freeform 6"/>
          <p:cNvSpPr/>
          <p:nvPr userDrawn="1"/>
        </p:nvSpPr>
        <p:spPr>
          <a:xfrm>
            <a:off x="2967377" y="2499792"/>
            <a:ext cx="868947" cy="1706459"/>
          </a:xfrm>
          <a:custGeom>
            <a:avLst/>
            <a:gdLst>
              <a:gd name="connsiteX0" fmla="*/ 111431 w 668571"/>
              <a:gd name="connsiteY0" fmla="*/ 0 h 1312961"/>
              <a:gd name="connsiteX1" fmla="*/ 557140 w 668571"/>
              <a:gd name="connsiteY1" fmla="*/ 0 h 1312961"/>
              <a:gd name="connsiteX2" fmla="*/ 668571 w 668571"/>
              <a:gd name="connsiteY2" fmla="*/ 111431 h 1312961"/>
              <a:gd name="connsiteX3" fmla="*/ 668571 w 668571"/>
              <a:gd name="connsiteY3" fmla="*/ 1201530 h 1312961"/>
              <a:gd name="connsiteX4" fmla="*/ 557140 w 668571"/>
              <a:gd name="connsiteY4" fmla="*/ 1312961 h 1312961"/>
              <a:gd name="connsiteX5" fmla="*/ 111431 w 668571"/>
              <a:gd name="connsiteY5" fmla="*/ 1312961 h 1312961"/>
              <a:gd name="connsiteX6" fmla="*/ 0 w 668571"/>
              <a:gd name="connsiteY6" fmla="*/ 1201530 h 1312961"/>
              <a:gd name="connsiteX7" fmla="*/ 0 w 668571"/>
              <a:gd name="connsiteY7" fmla="*/ 111431 h 1312961"/>
              <a:gd name="connsiteX8" fmla="*/ 111431 w 668571"/>
              <a:gd name="connsiteY8" fmla="*/ 0 h 1312961"/>
              <a:gd name="connsiteX9" fmla="*/ 58514 w 668571"/>
              <a:gd name="connsiteY9" fmla="*/ 118039 h 1312961"/>
              <a:gd name="connsiteX10" fmla="*/ 58514 w 668571"/>
              <a:gd name="connsiteY10" fmla="*/ 1141295 h 1312961"/>
              <a:gd name="connsiteX11" fmla="*/ 610057 w 668571"/>
              <a:gd name="connsiteY11" fmla="*/ 1141295 h 1312961"/>
              <a:gd name="connsiteX12" fmla="*/ 610057 w 668571"/>
              <a:gd name="connsiteY12" fmla="*/ 118039 h 1312961"/>
              <a:gd name="connsiteX13" fmla="*/ 58514 w 668571"/>
              <a:gd name="connsiteY13" fmla="*/ 118039 h 1312961"/>
              <a:gd name="connsiteX14" fmla="*/ 334285 w 668571"/>
              <a:gd name="connsiteY14" fmla="*/ 1172700 h 1312961"/>
              <a:gd name="connsiteX15" fmla="*/ 276228 w 668571"/>
              <a:gd name="connsiteY15" fmla="*/ 1230757 h 1312961"/>
              <a:gd name="connsiteX16" fmla="*/ 334285 w 668571"/>
              <a:gd name="connsiteY16" fmla="*/ 1288814 h 1312961"/>
              <a:gd name="connsiteX17" fmla="*/ 392342 w 668571"/>
              <a:gd name="connsiteY17" fmla="*/ 1230757 h 1312961"/>
              <a:gd name="connsiteX18" fmla="*/ 334285 w 668571"/>
              <a:gd name="connsiteY18" fmla="*/ 1172700 h 131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8571" h="1312961">
                <a:moveTo>
                  <a:pt x="111431" y="0"/>
                </a:moveTo>
                <a:lnTo>
                  <a:pt x="557140" y="0"/>
                </a:lnTo>
                <a:cubicBezTo>
                  <a:pt x="618682" y="0"/>
                  <a:pt x="668571" y="49889"/>
                  <a:pt x="668571" y="111431"/>
                </a:cubicBezTo>
                <a:lnTo>
                  <a:pt x="668571" y="1201530"/>
                </a:lnTo>
                <a:cubicBezTo>
                  <a:pt x="668571" y="1263072"/>
                  <a:pt x="618682" y="1312961"/>
                  <a:pt x="557140" y="1312961"/>
                </a:cubicBezTo>
                <a:lnTo>
                  <a:pt x="111431" y="1312961"/>
                </a:lnTo>
                <a:cubicBezTo>
                  <a:pt x="49889" y="1312961"/>
                  <a:pt x="0" y="1263072"/>
                  <a:pt x="0" y="1201530"/>
                </a:cubicBezTo>
                <a:lnTo>
                  <a:pt x="0" y="111431"/>
                </a:lnTo>
                <a:cubicBezTo>
                  <a:pt x="0" y="49889"/>
                  <a:pt x="49889" y="0"/>
                  <a:pt x="111431" y="0"/>
                </a:cubicBezTo>
                <a:close/>
                <a:moveTo>
                  <a:pt x="58514" y="118039"/>
                </a:moveTo>
                <a:lnTo>
                  <a:pt x="58514" y="1141295"/>
                </a:lnTo>
                <a:lnTo>
                  <a:pt x="610057" y="1141295"/>
                </a:lnTo>
                <a:lnTo>
                  <a:pt x="610057" y="118039"/>
                </a:lnTo>
                <a:lnTo>
                  <a:pt x="58514" y="118039"/>
                </a:lnTo>
                <a:close/>
                <a:moveTo>
                  <a:pt x="334285" y="1172700"/>
                </a:moveTo>
                <a:cubicBezTo>
                  <a:pt x="302221" y="1172700"/>
                  <a:pt x="276228" y="1198693"/>
                  <a:pt x="276228" y="1230757"/>
                </a:cubicBezTo>
                <a:cubicBezTo>
                  <a:pt x="276228" y="1262821"/>
                  <a:pt x="302221" y="1288814"/>
                  <a:pt x="334285" y="1288814"/>
                </a:cubicBezTo>
                <a:cubicBezTo>
                  <a:pt x="366349" y="1288814"/>
                  <a:pt x="392342" y="1262821"/>
                  <a:pt x="392342" y="1230757"/>
                </a:cubicBezTo>
                <a:cubicBezTo>
                  <a:pt x="392342" y="1198693"/>
                  <a:pt x="366349" y="1172700"/>
                  <a:pt x="334285" y="117270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Title 1"/>
          <p:cNvSpPr txBox="1">
            <a:spLocks/>
          </p:cNvSpPr>
          <p:nvPr userDrawn="1"/>
        </p:nvSpPr>
        <p:spPr>
          <a:xfrm>
            <a:off x="4265380" y="2463124"/>
            <a:ext cx="7165445" cy="1875768"/>
          </a:xfrm>
          <a:prstGeom prst="rect">
            <a:avLst/>
          </a:prstGeom>
        </p:spPr>
        <p:txBody>
          <a:bodyPr vert="horz" lIns="121920" tIns="60960" rIns="121920" bIns="60960" rtlCol="0" anchor="ctr">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003A78"/>
                </a:solidFill>
                <a:effectLst/>
                <a:uLnTx/>
                <a:uFillTx/>
                <a:latin typeface="+mj-lt"/>
                <a:ea typeface="+mj-ea"/>
                <a:cs typeface="Segoe UI Light"/>
              </a:defRPr>
            </a:lvl1pPr>
          </a:lstStyle>
          <a:p>
            <a:pPr>
              <a:lnSpc>
                <a:spcPct val="90000"/>
              </a:lnSpc>
            </a:pPr>
            <a:r>
              <a:rPr lang="en-US" sz="7200" b="0" i="0" dirty="0">
                <a:solidFill>
                  <a:schemeClr val="bg2"/>
                </a:solidFill>
                <a:latin typeface="Segoe UI Light" charset="0"/>
                <a:ea typeface="Segoe UI Light" charset="0"/>
                <a:cs typeface="Segoe UI Light" charset="0"/>
              </a:rPr>
              <a:t>Please silence </a:t>
            </a:r>
            <a:br>
              <a:rPr lang="en-US" sz="7200" b="0" i="0" dirty="0">
                <a:solidFill>
                  <a:schemeClr val="bg2"/>
                </a:solidFill>
                <a:latin typeface="Segoe UI Light" charset="0"/>
                <a:ea typeface="Segoe UI Light" charset="0"/>
                <a:cs typeface="Segoe UI Light" charset="0"/>
              </a:rPr>
            </a:br>
            <a:r>
              <a:rPr lang="en-US" sz="7200" b="0" i="0" dirty="0">
                <a:solidFill>
                  <a:schemeClr val="bg2"/>
                </a:solidFill>
                <a:latin typeface="Segoe UI Light" charset="0"/>
                <a:ea typeface="Segoe UI Light" charset="0"/>
                <a:cs typeface="Segoe UI Light" charset="0"/>
              </a:rPr>
              <a:t>cell phones</a:t>
            </a:r>
          </a:p>
        </p:txBody>
      </p:sp>
    </p:spTree>
    <p:extLst>
      <p:ext uri="{BB962C8B-B14F-4D97-AF65-F5344CB8AC3E}">
        <p14:creationId xmlns:p14="http://schemas.microsoft.com/office/powerpoint/2010/main" val="375237804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3_Explore PASS">
    <p:spTree>
      <p:nvGrpSpPr>
        <p:cNvPr id="1" name=""/>
        <p:cNvGrpSpPr/>
        <p:nvPr/>
      </p:nvGrpSpPr>
      <p:grpSpPr>
        <a:xfrm>
          <a:off x="0" y="0"/>
          <a:ext cx="0" cy="0"/>
          <a:chOff x="0" y="0"/>
          <a:chExt cx="0" cy="0"/>
        </a:xfrm>
      </p:grpSpPr>
      <p:cxnSp>
        <p:nvCxnSpPr>
          <p:cNvPr id="27" name="Straight Connector 26"/>
          <p:cNvCxnSpPr/>
          <p:nvPr userDrawn="1"/>
        </p:nvCxnSpPr>
        <p:spPr>
          <a:xfrm>
            <a:off x="2319615" y="2372158"/>
            <a:ext cx="0" cy="2664333"/>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4190035" y="2372158"/>
            <a:ext cx="0" cy="2664333"/>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6060455" y="2372158"/>
            <a:ext cx="0" cy="2664333"/>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7930875" y="2372158"/>
            <a:ext cx="0" cy="2664333"/>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9801295" y="2372158"/>
            <a:ext cx="0" cy="2664333"/>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hlinkClick r:id="rId2"/>
          </p:cNvPr>
          <p:cNvSpPr/>
          <p:nvPr userDrawn="1"/>
        </p:nvSpPr>
        <p:spPr>
          <a:xfrm>
            <a:off x="596671" y="3827345"/>
            <a:ext cx="1575264"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bg2">
                    <a:lumMod val="50000"/>
                  </a:schemeClr>
                </a:solidFill>
              </a:rPr>
              <a:t>Free online webinar events </a:t>
            </a:r>
          </a:p>
        </p:txBody>
      </p:sp>
      <p:sp>
        <p:nvSpPr>
          <p:cNvPr id="33" name="Rectangle 32">
            <a:hlinkClick r:id="rId3"/>
          </p:cNvPr>
          <p:cNvSpPr/>
          <p:nvPr userDrawn="1"/>
        </p:nvSpPr>
        <p:spPr>
          <a:xfrm>
            <a:off x="4269951" y="3827345"/>
            <a:ext cx="1713720"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a:solidFill>
                  <a:schemeClr val="bg2">
                    <a:lumMod val="50000"/>
                  </a:schemeClr>
                </a:solidFill>
              </a:rPr>
              <a:t>Free 1-day local training events</a:t>
            </a:r>
            <a:endParaRPr lang="en-US" sz="1200" dirty="0">
              <a:solidFill>
                <a:schemeClr val="bg2">
                  <a:lumMod val="50000"/>
                </a:schemeClr>
              </a:solidFill>
            </a:endParaRPr>
          </a:p>
        </p:txBody>
      </p:sp>
      <p:sp>
        <p:nvSpPr>
          <p:cNvPr id="34" name="Rectangle 33">
            <a:hlinkClick r:id="rId4"/>
          </p:cNvPr>
          <p:cNvSpPr/>
          <p:nvPr userDrawn="1"/>
        </p:nvSpPr>
        <p:spPr>
          <a:xfrm>
            <a:off x="2397865" y="3827345"/>
            <a:ext cx="1712256"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a:solidFill>
                  <a:schemeClr val="bg2">
                    <a:lumMod val="50000"/>
                  </a:schemeClr>
                </a:solidFill>
              </a:rPr>
              <a:t>Local user groups around the world</a:t>
            </a:r>
            <a:endParaRPr lang="en-US" sz="1200" dirty="0">
              <a:solidFill>
                <a:schemeClr val="bg2">
                  <a:lumMod val="50000"/>
                </a:schemeClr>
              </a:solidFill>
            </a:endParaRPr>
          </a:p>
        </p:txBody>
      </p:sp>
      <p:sp>
        <p:nvSpPr>
          <p:cNvPr id="35" name="Rectangle 34">
            <a:hlinkClick r:id="rId5"/>
          </p:cNvPr>
          <p:cNvSpPr/>
          <p:nvPr userDrawn="1"/>
        </p:nvSpPr>
        <p:spPr>
          <a:xfrm>
            <a:off x="6137240" y="3827345"/>
            <a:ext cx="1718875"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bg2">
                    <a:lumMod val="50000"/>
                  </a:schemeClr>
                </a:solidFill>
              </a:rPr>
              <a:t>Online special interest user groups </a:t>
            </a:r>
          </a:p>
        </p:txBody>
      </p:sp>
      <p:sp>
        <p:nvSpPr>
          <p:cNvPr id="36" name="Rectangle 35">
            <a:hlinkClick r:id="rId4"/>
          </p:cNvPr>
          <p:cNvSpPr/>
          <p:nvPr userDrawn="1"/>
        </p:nvSpPr>
        <p:spPr>
          <a:xfrm>
            <a:off x="8088545" y="3827345"/>
            <a:ext cx="1568027"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bg2">
                    <a:lumMod val="50000"/>
                  </a:schemeClr>
                </a:solidFill>
              </a:rPr>
              <a:t>Business analytics training </a:t>
            </a:r>
          </a:p>
        </p:txBody>
      </p:sp>
      <p:pic>
        <p:nvPicPr>
          <p:cNvPr id="37" name="Picture 36"/>
          <p:cNvPicPr>
            <a:picLocks noChangeAspect="1"/>
          </p:cNvPicPr>
          <p:nvPr userDrawn="1"/>
        </p:nvPicPr>
        <p:blipFill rotWithShape="1">
          <a:blip r:embed="rId6" cstate="print">
            <a:extLst>
              <a:ext uri="{28A0092B-C50C-407E-A947-70E740481C1C}">
                <a14:useLocalDpi xmlns:a14="http://schemas.microsoft.com/office/drawing/2010/main" val="0"/>
              </a:ext>
            </a:extLst>
          </a:blip>
          <a:srcRect l="12861" t="9107" r="12861" b="9107"/>
          <a:stretch/>
        </p:blipFill>
        <p:spPr>
          <a:xfrm>
            <a:off x="859503" y="2491704"/>
            <a:ext cx="1049600" cy="1155669"/>
          </a:xfrm>
          <a:prstGeom prst="rect">
            <a:avLst/>
          </a:prstGeom>
        </p:spPr>
      </p:pic>
      <p:pic>
        <p:nvPicPr>
          <p:cNvPr id="38" name="Picture 37"/>
          <p:cNvPicPr>
            <a:picLocks noChangeAspect="1"/>
          </p:cNvPicPr>
          <p:nvPr userDrawn="1"/>
        </p:nvPicPr>
        <p:blipFill rotWithShape="1">
          <a:blip r:embed="rId7" cstate="print">
            <a:extLst>
              <a:ext uri="{28A0092B-C50C-407E-A947-70E740481C1C}">
                <a14:useLocalDpi xmlns:a14="http://schemas.microsoft.com/office/drawing/2010/main" val="0"/>
              </a:ext>
            </a:extLst>
          </a:blip>
          <a:srcRect l="9820" t="15434" r="9820" b="15434"/>
          <a:stretch/>
        </p:blipFill>
        <p:spPr>
          <a:xfrm>
            <a:off x="4537591" y="2628510"/>
            <a:ext cx="1192509" cy="1025893"/>
          </a:xfrm>
          <a:prstGeom prst="rect">
            <a:avLst/>
          </a:prstGeom>
        </p:spPr>
      </p:pic>
      <p:pic>
        <p:nvPicPr>
          <p:cNvPr id="39" name="Picture 3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2827983" y="2503021"/>
            <a:ext cx="848376" cy="1080979"/>
          </a:xfrm>
          <a:prstGeom prst="rect">
            <a:avLst/>
          </a:prstGeom>
        </p:spPr>
      </p:pic>
      <p:pic>
        <p:nvPicPr>
          <p:cNvPr id="40" name="Picture 39"/>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6585248" y="2547765"/>
            <a:ext cx="815811" cy="1039483"/>
          </a:xfrm>
          <a:prstGeom prst="rect">
            <a:avLst/>
          </a:prstGeom>
        </p:spPr>
      </p:pic>
      <p:pic>
        <p:nvPicPr>
          <p:cNvPr id="41" name="Picture 40"/>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0194691" y="2592878"/>
            <a:ext cx="894901" cy="966285"/>
          </a:xfrm>
          <a:prstGeom prst="rect">
            <a:avLst/>
          </a:prstGeom>
        </p:spPr>
      </p:pic>
      <p:pic>
        <p:nvPicPr>
          <p:cNvPr id="42" name="Picture 41"/>
          <p:cNvPicPr>
            <a:picLocks noChangeAspect="1"/>
          </p:cNvPicPr>
          <p:nvPr userDrawn="1"/>
        </p:nvPicPr>
        <p:blipFill rotWithShape="1">
          <a:blip r:embed="rId11" cstate="print">
            <a:extLst>
              <a:ext uri="{28A0092B-C50C-407E-A947-70E740481C1C}">
                <a14:useLocalDpi xmlns:a14="http://schemas.microsoft.com/office/drawing/2010/main" val="0"/>
              </a:ext>
            </a:extLst>
          </a:blip>
          <a:srcRect l="9343" t="15759" r="9343" b="15759"/>
          <a:stretch/>
        </p:blipFill>
        <p:spPr>
          <a:xfrm>
            <a:off x="8251364" y="2607788"/>
            <a:ext cx="1242389" cy="1046331"/>
          </a:xfrm>
          <a:prstGeom prst="rect">
            <a:avLst/>
          </a:prstGeom>
        </p:spPr>
      </p:pic>
      <p:pic>
        <p:nvPicPr>
          <p:cNvPr id="25" name="Picture 24"/>
          <p:cNvPicPr>
            <a:picLocks noChangeAspect="1"/>
          </p:cNvPicPr>
          <p:nvPr userDrawn="1"/>
        </p:nvPicPr>
        <p:blipFill rotWithShape="1">
          <a:blip r:embed="rId12" cstate="print">
            <a:extLst>
              <a:ext uri="{28A0092B-C50C-407E-A947-70E740481C1C}">
                <a14:useLocalDpi xmlns:a14="http://schemas.microsoft.com/office/drawing/2010/main" val="0"/>
              </a:ext>
            </a:extLst>
          </a:blip>
          <a:srcRect l="6578" t="39530" r="6578" b="37311"/>
          <a:stretch/>
        </p:blipFill>
        <p:spPr>
          <a:xfrm>
            <a:off x="0" y="4690906"/>
            <a:ext cx="12192000" cy="2167095"/>
          </a:xfrm>
          <a:prstGeom prst="rect">
            <a:avLst/>
          </a:prstGeom>
        </p:spPr>
      </p:pic>
      <p:sp>
        <p:nvSpPr>
          <p:cNvPr id="44" name="Rounded Rectangle 43"/>
          <p:cNvSpPr/>
          <p:nvPr userDrawn="1"/>
        </p:nvSpPr>
        <p:spPr>
          <a:xfrm>
            <a:off x="1071340" y="5151684"/>
            <a:ext cx="2521921" cy="29945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121920" rtlCol="0" anchor="ctr"/>
          <a:lstStyle/>
          <a:p>
            <a:pPr algn="ctr"/>
            <a:r>
              <a:rPr lang="en-US" sz="1333" b="1" spc="27" dirty="0">
                <a:solidFill>
                  <a:schemeClr val="bg2"/>
                </a:solidFill>
              </a:rPr>
              <a:t>Free Online Resources </a:t>
            </a:r>
          </a:p>
        </p:txBody>
      </p:sp>
      <p:sp>
        <p:nvSpPr>
          <p:cNvPr id="46" name="Rectangle 45">
            <a:hlinkClick r:id="rId4"/>
          </p:cNvPr>
          <p:cNvSpPr/>
          <p:nvPr userDrawn="1"/>
        </p:nvSpPr>
        <p:spPr>
          <a:xfrm>
            <a:off x="1293416" y="5518315"/>
            <a:ext cx="2077769" cy="89561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lnSpc>
                <a:spcPct val="150000"/>
              </a:lnSpc>
            </a:pPr>
            <a:r>
              <a:rPr lang="en-US" sz="1067" dirty="0">
                <a:solidFill>
                  <a:schemeClr val="bg2"/>
                </a:solidFill>
              </a:rPr>
              <a:t>PASS Blog</a:t>
            </a:r>
          </a:p>
          <a:p>
            <a:pPr algn="ctr">
              <a:lnSpc>
                <a:spcPct val="150000"/>
              </a:lnSpc>
            </a:pPr>
            <a:r>
              <a:rPr lang="en-US" sz="1067" dirty="0">
                <a:solidFill>
                  <a:schemeClr val="bg2"/>
                </a:solidFill>
              </a:rPr>
              <a:t>White Papers</a:t>
            </a:r>
          </a:p>
          <a:p>
            <a:pPr algn="ctr">
              <a:lnSpc>
                <a:spcPct val="150000"/>
              </a:lnSpc>
            </a:pPr>
            <a:r>
              <a:rPr lang="en-US" sz="1067" dirty="0">
                <a:solidFill>
                  <a:schemeClr val="bg2"/>
                </a:solidFill>
              </a:rPr>
              <a:t>Session Recordings</a:t>
            </a:r>
          </a:p>
        </p:txBody>
      </p:sp>
      <p:sp>
        <p:nvSpPr>
          <p:cNvPr id="47" name="Rounded Rectangle 46"/>
          <p:cNvSpPr/>
          <p:nvPr userDrawn="1"/>
        </p:nvSpPr>
        <p:spPr>
          <a:xfrm>
            <a:off x="4497099" y="5151684"/>
            <a:ext cx="3126708" cy="29945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121920" rtlCol="0" anchor="ctr"/>
          <a:lstStyle/>
          <a:p>
            <a:pPr algn="ctr"/>
            <a:r>
              <a:rPr lang="en-US" sz="1333" b="1" spc="27" dirty="0">
                <a:solidFill>
                  <a:schemeClr val="bg2"/>
                </a:solidFill>
              </a:rPr>
              <a:t>Newsletter </a:t>
            </a:r>
          </a:p>
        </p:txBody>
      </p:sp>
      <p:sp>
        <p:nvSpPr>
          <p:cNvPr id="48" name="Rounded Rectangle 47"/>
          <p:cNvSpPr/>
          <p:nvPr userDrawn="1"/>
        </p:nvSpPr>
        <p:spPr>
          <a:xfrm>
            <a:off x="8489995" y="5151684"/>
            <a:ext cx="2622599" cy="29945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121920" rtlCol="0" anchor="ctr"/>
          <a:lstStyle/>
          <a:p>
            <a:pPr algn="ctr"/>
            <a:r>
              <a:rPr lang="en-US" sz="1333" b="1" spc="27" dirty="0" err="1">
                <a:solidFill>
                  <a:schemeClr val="bg2"/>
                </a:solidFill>
              </a:rPr>
              <a:t>www.pass.org</a:t>
            </a:r>
            <a:endParaRPr lang="en-US" sz="1333" b="1" spc="27" dirty="0">
              <a:solidFill>
                <a:schemeClr val="bg2"/>
              </a:solidFill>
            </a:endParaRPr>
          </a:p>
        </p:txBody>
      </p:sp>
      <p:sp>
        <p:nvSpPr>
          <p:cNvPr id="49" name="Title 3"/>
          <p:cNvSpPr txBox="1">
            <a:spLocks/>
          </p:cNvSpPr>
          <p:nvPr userDrawn="1"/>
        </p:nvSpPr>
        <p:spPr>
          <a:xfrm>
            <a:off x="609600" y="909739"/>
            <a:ext cx="10972800" cy="817275"/>
          </a:xfrm>
          <a:prstGeom prst="rect">
            <a:avLst/>
          </a:prstGeom>
        </p:spPr>
        <p:txBody>
          <a:bodyPr vert="horz" lIns="121920" tIns="60960" rIns="121920" bIns="6096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indent="0" algn="ctr">
              <a:tabLst>
                <a:tab pos="5784706" algn="l"/>
              </a:tabLst>
            </a:pPr>
            <a:r>
              <a:rPr lang="en-US" sz="5333" dirty="0"/>
              <a:t>Explore everything PASS has to offer </a:t>
            </a:r>
          </a:p>
        </p:txBody>
      </p:sp>
      <p:sp>
        <p:nvSpPr>
          <p:cNvPr id="26" name="Rectangle 25">
            <a:hlinkClick r:id="rId4"/>
          </p:cNvPr>
          <p:cNvSpPr/>
          <p:nvPr userDrawn="1"/>
        </p:nvSpPr>
        <p:spPr>
          <a:xfrm>
            <a:off x="5021568" y="5545407"/>
            <a:ext cx="2077769" cy="89561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lnSpc>
                <a:spcPct val="150000"/>
              </a:lnSpc>
            </a:pPr>
            <a:r>
              <a:rPr lang="en-US" sz="1067" dirty="0">
                <a:solidFill>
                  <a:schemeClr val="bg2"/>
                </a:solidFill>
              </a:rPr>
              <a:t>PASS</a:t>
            </a:r>
            <a:r>
              <a:rPr lang="en-US" sz="1067" baseline="0" dirty="0">
                <a:solidFill>
                  <a:schemeClr val="bg2"/>
                </a:solidFill>
              </a:rPr>
              <a:t> Connector</a:t>
            </a:r>
          </a:p>
          <a:p>
            <a:pPr algn="ctr">
              <a:lnSpc>
                <a:spcPct val="150000"/>
              </a:lnSpc>
            </a:pPr>
            <a:r>
              <a:rPr lang="en-US" sz="1067" baseline="0" dirty="0">
                <a:solidFill>
                  <a:schemeClr val="bg2"/>
                </a:solidFill>
              </a:rPr>
              <a:t>BA Insights</a:t>
            </a:r>
            <a:endParaRPr lang="en-US" sz="1067" dirty="0">
              <a:solidFill>
                <a:schemeClr val="bg2"/>
              </a:solidFill>
            </a:endParaRPr>
          </a:p>
        </p:txBody>
      </p:sp>
      <p:sp>
        <p:nvSpPr>
          <p:cNvPr id="43" name="Rectangle 42">
            <a:hlinkClick r:id="rId4"/>
          </p:cNvPr>
          <p:cNvSpPr/>
          <p:nvPr userDrawn="1"/>
        </p:nvSpPr>
        <p:spPr>
          <a:xfrm>
            <a:off x="9858128" y="3827345"/>
            <a:ext cx="1568027" cy="5492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bg2">
                    <a:lumMod val="50000"/>
                  </a:schemeClr>
                </a:solidFill>
              </a:rPr>
              <a:t>Get involved</a:t>
            </a:r>
          </a:p>
        </p:txBody>
      </p:sp>
    </p:spTree>
    <p:extLst>
      <p:ext uri="{BB962C8B-B14F-4D97-AF65-F5344CB8AC3E}">
        <p14:creationId xmlns:p14="http://schemas.microsoft.com/office/powerpoint/2010/main" val="41668489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5424639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798708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5" name="Rectangle 54"/>
          <p:cNvSpPr/>
          <p:nvPr userDrawn="1"/>
        </p:nvSpPr>
        <p:spPr>
          <a:xfrm>
            <a:off x="7440461" y="0"/>
            <a:ext cx="4751540" cy="6858000"/>
          </a:xfrm>
          <a:prstGeom prst="rect">
            <a:avLst/>
          </a:prstGeom>
          <a:solidFill>
            <a:schemeClr val="bg2">
              <a:lumMod val="95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1390239" y="3510585"/>
            <a:ext cx="4331368" cy="627904"/>
          </a:xfrm>
          <a:prstGeom prst="rect">
            <a:avLst/>
          </a:prstGeom>
        </p:spPr>
        <p:txBody>
          <a:bodyPr anchor="b"/>
          <a:lstStyle>
            <a:lvl1pPr algn="ctr">
              <a:defRPr sz="4267"/>
            </a:lvl1pPr>
          </a:lstStyle>
          <a:p>
            <a:r>
              <a:rPr lang="en-US" dirty="0"/>
              <a:t>Speaker Name</a:t>
            </a:r>
          </a:p>
        </p:txBody>
      </p:sp>
      <p:sp>
        <p:nvSpPr>
          <p:cNvPr id="18" name="Text Placeholder 17"/>
          <p:cNvSpPr>
            <a:spLocks noGrp="1"/>
          </p:cNvSpPr>
          <p:nvPr>
            <p:ph type="body" sz="quarter" idx="10" hasCustomPrompt="1"/>
          </p:nvPr>
        </p:nvSpPr>
        <p:spPr>
          <a:xfrm>
            <a:off x="1390469" y="4129257"/>
            <a:ext cx="4330700" cy="540913"/>
          </a:xfrm>
        </p:spPr>
        <p:txBody>
          <a:bodyPr/>
          <a:lstStyle>
            <a:lvl1pPr marL="0" marR="0" indent="0" algn="ctr" defTabSz="609585" rtl="0" eaLnBrk="1" fontAlgn="auto" latinLnBrk="0" hangingPunct="1">
              <a:lnSpc>
                <a:spcPct val="100000"/>
              </a:lnSpc>
              <a:spcBef>
                <a:spcPct val="0"/>
              </a:spcBef>
              <a:spcAft>
                <a:spcPts val="0"/>
              </a:spcAft>
              <a:buClrTx/>
              <a:buSzTx/>
              <a:buFontTx/>
              <a:buNone/>
              <a:tabLst/>
              <a:defRPr kumimoji="0" lang="en-US" sz="2667" b="0" i="0" u="none" strike="noStrike" kern="1200" cap="none" spc="0" normalizeH="0" baseline="0" dirty="0">
                <a:ln>
                  <a:noFill/>
                </a:ln>
                <a:solidFill>
                  <a:schemeClr val="accent3"/>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962537" y="1495404"/>
            <a:ext cx="3778527"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accent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2594452" y="1024190"/>
            <a:ext cx="1924051" cy="1924049"/>
          </a:xfrm>
          <a:prstGeom prst="ellipse">
            <a:avLst/>
          </a:prstGeom>
          <a:solidFill>
            <a:schemeClr val="bg2">
              <a:lumMod val="95000"/>
            </a:schemeClr>
          </a:solidFill>
        </p:spPr>
        <p:txBody>
          <a:bodyPr anchor="ctr"/>
          <a:lstStyle>
            <a:lvl1pPr algn="ctr">
              <a:defRPr sz="1400"/>
            </a:lvl1pPr>
          </a:lstStyle>
          <a:p>
            <a:r>
              <a:rPr lang="en-US" dirty="0"/>
              <a:t>PLACE YOUR PHOTO HERE</a:t>
            </a:r>
          </a:p>
        </p:txBody>
      </p:sp>
      <p:sp>
        <p:nvSpPr>
          <p:cNvPr id="40" name="Text Placeholder 17"/>
          <p:cNvSpPr>
            <a:spLocks noGrp="1"/>
          </p:cNvSpPr>
          <p:nvPr>
            <p:ph type="body" sz="quarter" idx="13" hasCustomPrompt="1"/>
          </p:nvPr>
        </p:nvSpPr>
        <p:spPr>
          <a:xfrm>
            <a:off x="7962537" y="1854483"/>
            <a:ext cx="3778527"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962537" y="2989079"/>
            <a:ext cx="3778527"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accent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962537" y="3348158"/>
            <a:ext cx="3778527"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962537" y="4460708"/>
            <a:ext cx="3778527" cy="358448"/>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accent1"/>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962537" y="4819787"/>
            <a:ext cx="3778527" cy="792684"/>
          </a:xfrm>
        </p:spPr>
        <p:txBody>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267842" y="5181600"/>
            <a:ext cx="1159933" cy="349251"/>
          </a:xfrm>
        </p:spPr>
        <p:txBody>
          <a:bodyPr/>
          <a:lstStyle>
            <a:lvl1pPr marL="0" algn="l" defTabSz="1219170" rtl="0" eaLnBrk="1" latinLnBrk="0" hangingPunct="1">
              <a:defRPr lang="en-US" sz="1467" kern="1200" dirty="0">
                <a:solidFill>
                  <a:schemeClr val="accent1"/>
                </a:solidFill>
                <a:latin typeface="+mn-lt"/>
                <a:ea typeface="+mn-ea"/>
                <a:cs typeface="+mn-cs"/>
              </a:defRPr>
            </a:lvl1pPr>
          </a:lstStyle>
          <a:p>
            <a:r>
              <a:rPr lang="en-US" sz="1467" dirty="0">
                <a:solidFill>
                  <a:schemeClr val="accent1"/>
                </a:solidFill>
              </a:rPr>
              <a:t>/</a:t>
            </a:r>
            <a:r>
              <a:rPr lang="en-US" sz="1467" dirty="0" err="1">
                <a:solidFill>
                  <a:schemeClr val="accent1"/>
                </a:solidFill>
              </a:rPr>
              <a:t>yourname</a:t>
            </a:r>
            <a:endParaRPr lang="en-US" sz="1467" dirty="0">
              <a:solidFill>
                <a:schemeClr val="accent1"/>
              </a:solidFill>
            </a:endParaRPr>
          </a:p>
        </p:txBody>
      </p:sp>
      <p:sp>
        <p:nvSpPr>
          <p:cNvPr id="50" name="Text Placeholder 48"/>
          <p:cNvSpPr>
            <a:spLocks noGrp="1"/>
          </p:cNvSpPr>
          <p:nvPr>
            <p:ph type="body" sz="quarter" idx="19" hasCustomPrompt="1"/>
          </p:nvPr>
        </p:nvSpPr>
        <p:spPr>
          <a:xfrm>
            <a:off x="3157985" y="5181600"/>
            <a:ext cx="1380211" cy="349251"/>
          </a:xfrm>
        </p:spPr>
        <p:txBody>
          <a:bodyPr/>
          <a:lstStyle>
            <a:lvl1pPr marL="0" algn="l" defTabSz="1219170" rtl="0" eaLnBrk="1" latinLnBrk="0" hangingPunct="1">
              <a:defRPr lang="en-US" sz="1467" kern="1200" dirty="0">
                <a:solidFill>
                  <a:schemeClr val="accent1"/>
                </a:solidFill>
                <a:latin typeface="+mn-lt"/>
                <a:ea typeface="+mn-ea"/>
                <a:cs typeface="+mn-cs"/>
              </a:defRPr>
            </a:lvl1pPr>
          </a:lstStyle>
          <a:p>
            <a:r>
              <a:rPr lang="en-US" sz="1467">
                <a:solidFill>
                  <a:schemeClr val="accent1"/>
                </a:solidFill>
              </a:rPr>
              <a:t>@</a:t>
            </a:r>
            <a:r>
              <a:rPr lang="en-US" sz="1467" dirty="0" err="1">
                <a:solidFill>
                  <a:schemeClr val="accent1"/>
                </a:solidFill>
              </a:rPr>
              <a:t>yourhandle</a:t>
            </a:r>
            <a:endParaRPr lang="en-US" sz="1467" dirty="0">
              <a:solidFill>
                <a:schemeClr val="accent1"/>
              </a:solidFill>
            </a:endParaRPr>
          </a:p>
        </p:txBody>
      </p:sp>
      <p:sp>
        <p:nvSpPr>
          <p:cNvPr id="51" name="Text Placeholder 48"/>
          <p:cNvSpPr>
            <a:spLocks noGrp="1"/>
          </p:cNvSpPr>
          <p:nvPr>
            <p:ph type="body" sz="quarter" idx="20" hasCustomPrompt="1"/>
          </p:nvPr>
        </p:nvSpPr>
        <p:spPr>
          <a:xfrm>
            <a:off x="5204780" y="5181600"/>
            <a:ext cx="1159933" cy="349251"/>
          </a:xfrm>
        </p:spPr>
        <p:txBody>
          <a:bodyPr/>
          <a:lstStyle>
            <a:lvl1pPr marL="0" algn="l" defTabSz="1219170" rtl="0" eaLnBrk="1" latinLnBrk="0" hangingPunct="1">
              <a:defRPr lang="en-US" sz="1467" kern="1200" dirty="0">
                <a:solidFill>
                  <a:schemeClr val="accent1"/>
                </a:solidFill>
                <a:latin typeface="+mn-lt"/>
                <a:ea typeface="+mn-ea"/>
                <a:cs typeface="+mn-cs"/>
              </a:defRPr>
            </a:lvl1pPr>
          </a:lstStyle>
          <a:p>
            <a:r>
              <a:rPr lang="en-US" sz="1467" dirty="0" err="1">
                <a:solidFill>
                  <a:schemeClr val="accent1"/>
                </a:solidFill>
              </a:rPr>
              <a:t>yourname</a:t>
            </a:r>
            <a:endParaRPr lang="en-US" sz="1467" dirty="0">
              <a:solidFill>
                <a:schemeClr val="accent1"/>
              </a:solidFill>
            </a:endParaRPr>
          </a:p>
        </p:txBody>
      </p:sp>
    </p:spTree>
    <p:extLst>
      <p:ext uri="{BB962C8B-B14F-4D97-AF65-F5344CB8AC3E}">
        <p14:creationId xmlns:p14="http://schemas.microsoft.com/office/powerpoint/2010/main" val="233131320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334969"/>
            <a:ext cx="10972800" cy="81727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87928016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603251" y="2745634"/>
            <a:ext cx="10989733" cy="3304533"/>
          </a:xfrm>
        </p:spPr>
        <p:txBody>
          <a:bodyPr>
            <a:noAutofit/>
          </a:bodyPr>
          <a:lstStyle>
            <a:lvl1pPr marL="309026" marR="0" indent="-309026" algn="l" defTabSz="1219170" rtl="0" eaLnBrk="1" fontAlgn="auto" latinLnBrk="0" hangingPunct="1">
              <a:lnSpc>
                <a:spcPct val="100000"/>
              </a:lnSpc>
              <a:spcBef>
                <a:spcPct val="20000"/>
              </a:spcBef>
              <a:spcAft>
                <a:spcPts val="0"/>
              </a:spcAft>
              <a:buClr>
                <a:schemeClr val="accent3"/>
              </a:buClr>
              <a:buSzTx/>
              <a:buFont typeface="Arial" charset="0"/>
              <a:buChar char="•"/>
              <a:tabLst/>
              <a:defRPr sz="2400">
                <a:solidFill>
                  <a:srgbClr val="58585A"/>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0"/>
            <a:r>
              <a:rPr lang="en-US" dirty="0"/>
              <a:t>Click to edit Master text styles</a:t>
            </a:r>
          </a:p>
          <a:p>
            <a:pPr lvl="0"/>
            <a:r>
              <a:rPr lang="en-US" dirty="0"/>
              <a:t>Click to edit Master text styles</a:t>
            </a:r>
          </a:p>
          <a:p>
            <a:pPr lvl="0"/>
            <a:r>
              <a:rPr lang="en-US" dirty="0"/>
              <a:t>Click to edit Master text styles</a:t>
            </a:r>
          </a:p>
        </p:txBody>
      </p:sp>
      <p:sp>
        <p:nvSpPr>
          <p:cNvPr id="2" name="Title 1"/>
          <p:cNvSpPr>
            <a:spLocks noGrp="1"/>
          </p:cNvSpPr>
          <p:nvPr>
            <p:ph type="title" hasCustomPrompt="1"/>
          </p:nvPr>
        </p:nvSpPr>
        <p:spPr>
          <a:xfrm>
            <a:off x="609600" y="334969"/>
            <a:ext cx="10972800" cy="817275"/>
          </a:xfrm>
          <a:prstGeom prst="rect">
            <a:avLst/>
          </a:prstGeom>
        </p:spPr>
        <p:txBody>
          <a:bodyPr/>
          <a:lstStyle>
            <a:lvl1pPr>
              <a:defRPr>
                <a:solidFill>
                  <a:schemeClr val="tx2"/>
                </a:solidFill>
              </a:defRPr>
            </a:lvl1pPr>
          </a:lstStyle>
          <a:p>
            <a:r>
              <a:rPr lang="en-US" dirty="0"/>
              <a:t>Agenda</a:t>
            </a:r>
          </a:p>
        </p:txBody>
      </p:sp>
      <p:sp>
        <p:nvSpPr>
          <p:cNvPr id="4" name="Content Placeholder 13"/>
          <p:cNvSpPr>
            <a:spLocks noGrp="1"/>
          </p:cNvSpPr>
          <p:nvPr>
            <p:ph sz="quarter" idx="11"/>
          </p:nvPr>
        </p:nvSpPr>
        <p:spPr>
          <a:xfrm>
            <a:off x="603251" y="1645604"/>
            <a:ext cx="10989733" cy="572792"/>
          </a:xfrm>
        </p:spPr>
        <p:txBody>
          <a:bodyPr>
            <a:noAutofit/>
          </a:bodyPr>
          <a:lstStyle>
            <a:lvl1pPr marL="0" marR="0" indent="0" algn="l" defTabSz="1219170" rtl="0" eaLnBrk="1" fontAlgn="auto" latinLnBrk="0" hangingPunct="1">
              <a:lnSpc>
                <a:spcPct val="100000"/>
              </a:lnSpc>
              <a:spcBef>
                <a:spcPct val="20000"/>
              </a:spcBef>
              <a:spcAft>
                <a:spcPts val="0"/>
              </a:spcAft>
              <a:buClr>
                <a:schemeClr val="accent1"/>
              </a:buClr>
              <a:buSzTx/>
              <a:buFont typeface="Arial" charset="0"/>
              <a:buNone/>
              <a:tabLst/>
              <a:defRPr sz="2667">
                <a:solidFill>
                  <a:schemeClr val="accent1"/>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a:t>
            </a:r>
          </a:p>
        </p:txBody>
      </p:sp>
    </p:spTree>
    <p:extLst>
      <p:ext uri="{BB962C8B-B14F-4D97-AF65-F5344CB8AC3E}">
        <p14:creationId xmlns:p14="http://schemas.microsoft.com/office/powerpoint/2010/main" val="365939137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Headings">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09600" y="334969"/>
            <a:ext cx="10972800" cy="817275"/>
          </a:xfrm>
          <a:prstGeom prst="rect">
            <a:avLst/>
          </a:prstGeom>
        </p:spPr>
        <p:txBody>
          <a:bodyPr/>
          <a:lstStyle>
            <a:lvl1pPr>
              <a:defRPr>
                <a:solidFill>
                  <a:schemeClr val="tx2"/>
                </a:solidFill>
              </a:defRPr>
            </a:lvl1pPr>
          </a:lstStyle>
          <a:p>
            <a:r>
              <a:rPr lang="en-US" dirty="0"/>
              <a:t>Titles are set 36pt Segoe UI</a:t>
            </a:r>
          </a:p>
        </p:txBody>
      </p:sp>
      <p:sp>
        <p:nvSpPr>
          <p:cNvPr id="4" name="Content Placeholder 3"/>
          <p:cNvSpPr>
            <a:spLocks noGrp="1"/>
          </p:cNvSpPr>
          <p:nvPr>
            <p:ph sz="quarter" idx="10" hasCustomPrompt="1"/>
          </p:nvPr>
        </p:nvSpPr>
        <p:spPr>
          <a:xfrm>
            <a:off x="575734" y="2006855"/>
            <a:ext cx="11015133" cy="597807"/>
          </a:xfrm>
        </p:spPr>
        <p:txBody>
          <a:bodyPr anchor="b"/>
          <a:lstStyle>
            <a:lvl1pPr marL="0" indent="0">
              <a:buNone/>
              <a:defRPr sz="3733" b="0" i="0">
                <a:solidFill>
                  <a:schemeClr val="accent1"/>
                </a:solidFill>
                <a:latin typeface="Segoe UI Light" charset="0"/>
                <a:ea typeface="Segoe UI Light" charset="0"/>
                <a:cs typeface="Segoe UI Light" charset="0"/>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One Style</a:t>
            </a:r>
          </a:p>
        </p:txBody>
      </p:sp>
      <p:sp>
        <p:nvSpPr>
          <p:cNvPr id="5" name="Content Placeholder 3"/>
          <p:cNvSpPr>
            <a:spLocks noGrp="1"/>
          </p:cNvSpPr>
          <p:nvPr>
            <p:ph sz="quarter" idx="11" hasCustomPrompt="1"/>
          </p:nvPr>
        </p:nvSpPr>
        <p:spPr>
          <a:xfrm>
            <a:off x="575734" y="2602704"/>
            <a:ext cx="11015133" cy="542805"/>
          </a:xfrm>
        </p:spPr>
        <p:txBody>
          <a:bodyPr/>
          <a:lstStyle>
            <a:lvl1pPr marL="0" indent="0">
              <a:buNone/>
              <a:defRPr sz="2133">
                <a:solidFill>
                  <a:schemeClr val="bg2">
                    <a:lumMod val="50000"/>
                  </a:schemeClr>
                </a:solidFill>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
        <p:nvSpPr>
          <p:cNvPr id="6" name="Content Placeholder 3"/>
          <p:cNvSpPr>
            <a:spLocks noGrp="1"/>
          </p:cNvSpPr>
          <p:nvPr>
            <p:ph sz="quarter" idx="12" hasCustomPrompt="1"/>
          </p:nvPr>
        </p:nvSpPr>
        <p:spPr>
          <a:xfrm>
            <a:off x="575734" y="3381894"/>
            <a:ext cx="11015133" cy="597807"/>
          </a:xfrm>
        </p:spPr>
        <p:txBody>
          <a:bodyPr anchor="b"/>
          <a:lstStyle>
            <a:lvl1pPr marL="0" indent="0">
              <a:buNone/>
              <a:defRPr sz="2667" b="0" i="0">
                <a:solidFill>
                  <a:schemeClr val="tx1"/>
                </a:solidFill>
                <a:latin typeface="+mn-lt"/>
                <a:ea typeface="Segoe UI Light" charset="0"/>
                <a:cs typeface="Segoe UI Light" charset="0"/>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Two Style</a:t>
            </a:r>
          </a:p>
        </p:txBody>
      </p:sp>
      <p:sp>
        <p:nvSpPr>
          <p:cNvPr id="7" name="Content Placeholder 3"/>
          <p:cNvSpPr>
            <a:spLocks noGrp="1"/>
          </p:cNvSpPr>
          <p:nvPr>
            <p:ph sz="quarter" idx="13" hasCustomPrompt="1"/>
          </p:nvPr>
        </p:nvSpPr>
        <p:spPr>
          <a:xfrm>
            <a:off x="575734" y="3977744"/>
            <a:ext cx="11015133" cy="542805"/>
          </a:xfrm>
        </p:spPr>
        <p:txBody>
          <a:bodyPr/>
          <a:lstStyle>
            <a:lvl1pPr marL="0" indent="0">
              <a:buNone/>
              <a:defRPr sz="2133">
                <a:solidFill>
                  <a:schemeClr val="bg2">
                    <a:lumMod val="50000"/>
                  </a:schemeClr>
                </a:solidFill>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
        <p:nvSpPr>
          <p:cNvPr id="8" name="Content Placeholder 3"/>
          <p:cNvSpPr>
            <a:spLocks noGrp="1"/>
          </p:cNvSpPr>
          <p:nvPr>
            <p:ph sz="quarter" idx="14" hasCustomPrompt="1"/>
          </p:nvPr>
        </p:nvSpPr>
        <p:spPr>
          <a:xfrm>
            <a:off x="575734" y="4720263"/>
            <a:ext cx="11015133" cy="597807"/>
          </a:xfrm>
        </p:spPr>
        <p:txBody>
          <a:bodyPr anchor="b"/>
          <a:lstStyle>
            <a:lvl1pPr marL="0" indent="0">
              <a:buNone/>
              <a:defRPr sz="1867" b="1" i="0">
                <a:solidFill>
                  <a:schemeClr val="accent3"/>
                </a:solidFill>
                <a:latin typeface="+mn-lt"/>
                <a:ea typeface="Segoe UI Light" charset="0"/>
                <a:cs typeface="Segoe UI Light" charset="0"/>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THREE STYLE</a:t>
            </a:r>
          </a:p>
        </p:txBody>
      </p:sp>
      <p:sp>
        <p:nvSpPr>
          <p:cNvPr id="9" name="Content Placeholder 3"/>
          <p:cNvSpPr>
            <a:spLocks noGrp="1"/>
          </p:cNvSpPr>
          <p:nvPr>
            <p:ph sz="quarter" idx="15" hasCustomPrompt="1"/>
          </p:nvPr>
        </p:nvSpPr>
        <p:spPr>
          <a:xfrm>
            <a:off x="575734" y="5316114"/>
            <a:ext cx="11015133" cy="542805"/>
          </a:xfrm>
        </p:spPr>
        <p:txBody>
          <a:bodyPr/>
          <a:lstStyle>
            <a:lvl1pPr marL="0" indent="0">
              <a:buNone/>
              <a:defRPr sz="2133">
                <a:solidFill>
                  <a:schemeClr val="bg2">
                    <a:lumMod val="50000"/>
                  </a:schemeClr>
                </a:solidFill>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Tree>
    <p:extLst>
      <p:ext uri="{BB962C8B-B14F-4D97-AF65-F5344CB8AC3E}">
        <p14:creationId xmlns:p14="http://schemas.microsoft.com/office/powerpoint/2010/main" val="428824087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a:xfrm>
            <a:off x="609600" y="334969"/>
            <a:ext cx="10972800" cy="817275"/>
          </a:xfrm>
          <a:prstGeom prst="rect">
            <a:avLst/>
          </a:prstGeom>
        </p:spPr>
        <p:txBody>
          <a:bodyPr/>
          <a:lstStyle/>
          <a:p>
            <a:r>
              <a:rPr lang="en-US"/>
              <a:t>Click to edit Master title style</a:t>
            </a:r>
          </a:p>
        </p:txBody>
      </p:sp>
      <p:sp>
        <p:nvSpPr>
          <p:cNvPr id="7" name="Text Placeholder 30"/>
          <p:cNvSpPr>
            <a:spLocks noGrp="1"/>
          </p:cNvSpPr>
          <p:nvPr>
            <p:ph type="body" sz="quarter" idx="10" hasCustomPrompt="1"/>
          </p:nvPr>
        </p:nvSpPr>
        <p:spPr>
          <a:xfrm>
            <a:off x="601944" y="2368759"/>
            <a:ext cx="4907376" cy="520700"/>
          </a:xfrm>
        </p:spPr>
        <p:txBody>
          <a:bodyPr anchor="b">
            <a:normAutofit/>
          </a:bodyPr>
          <a:lstStyle>
            <a:lvl1pPr marL="0" indent="0" algn="l" defTabSz="1219170" rtl="0" eaLnBrk="1" latinLnBrk="0" hangingPunct="1">
              <a:buNone/>
              <a:defRPr lang="en-US" sz="1867"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10" name="Text Placeholder 30"/>
          <p:cNvSpPr>
            <a:spLocks noGrp="1"/>
          </p:cNvSpPr>
          <p:nvPr>
            <p:ph type="body" sz="quarter" idx="14" hasCustomPrompt="1"/>
          </p:nvPr>
        </p:nvSpPr>
        <p:spPr>
          <a:xfrm>
            <a:off x="6675024" y="2368759"/>
            <a:ext cx="4907376" cy="520700"/>
          </a:xfrm>
        </p:spPr>
        <p:txBody>
          <a:bodyPr anchor="b">
            <a:normAutofit/>
          </a:bodyPr>
          <a:lstStyle>
            <a:lvl1pPr marL="0" indent="0" algn="l" defTabSz="1219170" rtl="0" eaLnBrk="1" latinLnBrk="0" hangingPunct="1">
              <a:buNone/>
              <a:defRPr lang="en-US" sz="1867"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13" name="Text Placeholder 20"/>
          <p:cNvSpPr>
            <a:spLocks noGrp="1"/>
          </p:cNvSpPr>
          <p:nvPr>
            <p:ph type="body" sz="quarter" idx="13"/>
          </p:nvPr>
        </p:nvSpPr>
        <p:spPr>
          <a:xfrm>
            <a:off x="601943" y="2928599"/>
            <a:ext cx="4907376" cy="3268208"/>
          </a:xfrm>
        </p:spPr>
        <p:txBody>
          <a:bodyPr>
            <a:normAutofit/>
          </a:bodyPr>
          <a:lstStyle>
            <a:lvl1pPr marL="0" indent="0">
              <a:lnSpc>
                <a:spcPct val="100000"/>
              </a:lnSpc>
              <a:buNone/>
              <a:defRPr lang="en-US" sz="1600" b="0" i="0" kern="1200" dirty="0" smtClean="0">
                <a:solidFill>
                  <a:schemeClr val="bg2">
                    <a:lumMod val="50000"/>
                  </a:schemeClr>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4" name="Text Placeholder 20"/>
          <p:cNvSpPr>
            <a:spLocks noGrp="1"/>
          </p:cNvSpPr>
          <p:nvPr>
            <p:ph type="body" sz="quarter" idx="15"/>
          </p:nvPr>
        </p:nvSpPr>
        <p:spPr>
          <a:xfrm>
            <a:off x="6675023" y="2928599"/>
            <a:ext cx="4907376" cy="3268208"/>
          </a:xfrm>
        </p:spPr>
        <p:txBody>
          <a:bodyPr>
            <a:normAutofit/>
          </a:bodyPr>
          <a:lstStyle>
            <a:lvl1pPr marL="0" indent="0">
              <a:lnSpc>
                <a:spcPct val="100000"/>
              </a:lnSpc>
              <a:buNone/>
              <a:defRPr lang="en-US" sz="1600" b="0" i="0" kern="1200" dirty="0" smtClean="0">
                <a:solidFill>
                  <a:schemeClr val="bg2">
                    <a:lumMod val="50000"/>
                  </a:schemeClr>
                </a:solidFill>
                <a:latin typeface="+mn-lt"/>
                <a:ea typeface="Gotham Light" charset="0"/>
                <a:cs typeface="Gotham Light"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257648645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09600" y="334969"/>
            <a:ext cx="10972800" cy="817275"/>
          </a:xfrm>
          <a:prstGeom prst="rect">
            <a:avLst/>
          </a:prstGeom>
        </p:spPr>
        <p:txBody>
          <a:bodyPr/>
          <a:lstStyle/>
          <a:p>
            <a:r>
              <a:rPr lang="en-US"/>
              <a:t>Click to edit Master title style</a:t>
            </a:r>
          </a:p>
        </p:txBody>
      </p:sp>
      <p:sp>
        <p:nvSpPr>
          <p:cNvPr id="29" name="Text Placeholder 28"/>
          <p:cNvSpPr>
            <a:spLocks noGrp="1"/>
          </p:cNvSpPr>
          <p:nvPr>
            <p:ph type="body" sz="quarter" idx="10"/>
          </p:nvPr>
        </p:nvSpPr>
        <p:spPr>
          <a:xfrm>
            <a:off x="575257" y="2928457"/>
            <a:ext cx="1914183" cy="2702984"/>
          </a:xfrm>
        </p:spPr>
        <p:txBody>
          <a:bodyPr lIns="91440" tIns="45720" rIns="91440"/>
          <a:lstStyle>
            <a:lvl1pPr marL="0" algn="l" defTabSz="1219170" rtl="0" eaLnBrk="1" latinLnBrk="0" hangingPunct="1">
              <a:defRPr lang="en-US" sz="1467" kern="1200" dirty="0">
                <a:solidFill>
                  <a:schemeClr val="bg2">
                    <a:lumMod val="50000"/>
                  </a:schemeClr>
                </a:solidFill>
                <a:latin typeface="+mn-lt"/>
                <a:ea typeface="Gotham Light" charset="0"/>
                <a:cs typeface="Gotham Light" charset="0"/>
              </a:defRPr>
            </a:lvl1pPr>
          </a:lstStyle>
          <a:p>
            <a:pPr lvl="0"/>
            <a:r>
              <a:rPr lang="en-US" dirty="0"/>
              <a:t>Click to edit Master text styles</a:t>
            </a:r>
          </a:p>
        </p:txBody>
      </p:sp>
      <p:sp>
        <p:nvSpPr>
          <p:cNvPr id="32" name="Text Placeholder 28"/>
          <p:cNvSpPr>
            <a:spLocks noGrp="1"/>
          </p:cNvSpPr>
          <p:nvPr>
            <p:ph type="body" sz="quarter" idx="11"/>
          </p:nvPr>
        </p:nvSpPr>
        <p:spPr>
          <a:xfrm>
            <a:off x="2852790" y="2928457"/>
            <a:ext cx="1914183" cy="2702984"/>
          </a:xfrm>
        </p:spPr>
        <p:txBody>
          <a:bodyPr lIns="91440" tIns="45720" rIns="91440"/>
          <a:lstStyle>
            <a:lvl1pPr marL="0" algn="l" defTabSz="1219170" rtl="0" eaLnBrk="1" latinLnBrk="0" hangingPunct="1">
              <a:defRPr lang="en-US" sz="1467" kern="1200" dirty="0">
                <a:solidFill>
                  <a:schemeClr val="bg2">
                    <a:lumMod val="50000"/>
                  </a:schemeClr>
                </a:solidFill>
                <a:latin typeface="+mn-lt"/>
                <a:ea typeface="Gotham Light" charset="0"/>
                <a:cs typeface="Gotham Light" charset="0"/>
              </a:defRPr>
            </a:lvl1pPr>
          </a:lstStyle>
          <a:p>
            <a:pPr lvl="0"/>
            <a:r>
              <a:rPr lang="en-US" dirty="0"/>
              <a:t>Click to edit Master text styles</a:t>
            </a:r>
          </a:p>
        </p:txBody>
      </p:sp>
      <p:sp>
        <p:nvSpPr>
          <p:cNvPr id="33" name="Text Placeholder 28"/>
          <p:cNvSpPr>
            <a:spLocks noGrp="1"/>
          </p:cNvSpPr>
          <p:nvPr>
            <p:ph type="body" sz="quarter" idx="12"/>
          </p:nvPr>
        </p:nvSpPr>
        <p:spPr>
          <a:xfrm>
            <a:off x="5130323" y="2928457"/>
            <a:ext cx="1914183" cy="2702984"/>
          </a:xfrm>
        </p:spPr>
        <p:txBody>
          <a:bodyPr lIns="91440" tIns="45720" rIns="91440"/>
          <a:lstStyle>
            <a:lvl1pPr marL="0" algn="l" defTabSz="1219170" rtl="0" eaLnBrk="1" latinLnBrk="0" hangingPunct="1">
              <a:defRPr lang="en-US" sz="1467" kern="1200" dirty="0">
                <a:solidFill>
                  <a:schemeClr val="bg2">
                    <a:lumMod val="50000"/>
                  </a:schemeClr>
                </a:solidFill>
                <a:latin typeface="+mn-lt"/>
                <a:ea typeface="Gotham Light" charset="0"/>
                <a:cs typeface="Gotham Light" charset="0"/>
              </a:defRPr>
            </a:lvl1pPr>
          </a:lstStyle>
          <a:p>
            <a:pPr lvl="0"/>
            <a:r>
              <a:rPr lang="en-US" dirty="0"/>
              <a:t>Click to edit Master text styles</a:t>
            </a:r>
          </a:p>
        </p:txBody>
      </p:sp>
      <p:sp>
        <p:nvSpPr>
          <p:cNvPr id="34" name="Text Placeholder 28"/>
          <p:cNvSpPr>
            <a:spLocks noGrp="1"/>
          </p:cNvSpPr>
          <p:nvPr>
            <p:ph type="body" sz="quarter" idx="13"/>
          </p:nvPr>
        </p:nvSpPr>
        <p:spPr>
          <a:xfrm>
            <a:off x="7407857" y="2928457"/>
            <a:ext cx="1914183" cy="2702984"/>
          </a:xfrm>
        </p:spPr>
        <p:txBody>
          <a:bodyPr lIns="91440" tIns="45720" rIns="91440"/>
          <a:lstStyle>
            <a:lvl1pPr marL="0" algn="l" defTabSz="1219170" rtl="0" eaLnBrk="1" latinLnBrk="0" hangingPunct="1">
              <a:defRPr lang="en-US" sz="1467" kern="1200" dirty="0">
                <a:solidFill>
                  <a:schemeClr val="bg2">
                    <a:lumMod val="50000"/>
                  </a:schemeClr>
                </a:solidFill>
                <a:latin typeface="+mn-lt"/>
                <a:ea typeface="Gotham Light" charset="0"/>
                <a:cs typeface="Gotham Light" charset="0"/>
              </a:defRPr>
            </a:lvl1pPr>
          </a:lstStyle>
          <a:p>
            <a:pPr lvl="0"/>
            <a:r>
              <a:rPr lang="en-US" dirty="0"/>
              <a:t>Click to edit Master text styles</a:t>
            </a:r>
          </a:p>
        </p:txBody>
      </p:sp>
      <p:sp>
        <p:nvSpPr>
          <p:cNvPr id="35" name="Text Placeholder 28"/>
          <p:cNvSpPr>
            <a:spLocks noGrp="1"/>
          </p:cNvSpPr>
          <p:nvPr>
            <p:ph type="body" sz="quarter" idx="14"/>
          </p:nvPr>
        </p:nvSpPr>
        <p:spPr>
          <a:xfrm>
            <a:off x="9685390" y="2928457"/>
            <a:ext cx="1914183" cy="2702984"/>
          </a:xfrm>
        </p:spPr>
        <p:txBody>
          <a:bodyPr lIns="91440" tIns="45720" rIns="91440"/>
          <a:lstStyle>
            <a:lvl1pPr marL="0" algn="l" defTabSz="1219170" rtl="0" eaLnBrk="1" latinLnBrk="0" hangingPunct="1">
              <a:defRPr lang="en-US" sz="1467" kern="1200" dirty="0">
                <a:solidFill>
                  <a:schemeClr val="bg2">
                    <a:lumMod val="50000"/>
                  </a:schemeClr>
                </a:solidFill>
                <a:latin typeface="+mn-lt"/>
                <a:ea typeface="Gotham Light" charset="0"/>
                <a:cs typeface="Gotham Light" charset="0"/>
              </a:defRPr>
            </a:lvl1pPr>
          </a:lstStyle>
          <a:p>
            <a:pPr lvl="0"/>
            <a:r>
              <a:rPr lang="en-US" dirty="0"/>
              <a:t>Click to edit Master text styles</a:t>
            </a:r>
          </a:p>
        </p:txBody>
      </p:sp>
      <p:sp>
        <p:nvSpPr>
          <p:cNvPr id="48" name="Text Placeholder 30"/>
          <p:cNvSpPr>
            <a:spLocks noGrp="1"/>
          </p:cNvSpPr>
          <p:nvPr>
            <p:ph type="body" sz="quarter" idx="15" hasCustomPrompt="1"/>
          </p:nvPr>
        </p:nvSpPr>
        <p:spPr>
          <a:xfrm>
            <a:off x="575256" y="2279737"/>
            <a:ext cx="1914440" cy="426007"/>
          </a:xfrm>
        </p:spPr>
        <p:txBody>
          <a:bodyPr anchor="b">
            <a:normAutofit/>
          </a:bodyPr>
          <a:lstStyle>
            <a:lvl1pPr marL="0" indent="0" algn="l" defTabSz="1219170" rtl="0" eaLnBrk="1" latinLnBrk="0" hangingPunct="1">
              <a:buNone/>
              <a:defRPr lang="en-US" sz="1867"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50" name="Text Placeholder 30"/>
          <p:cNvSpPr>
            <a:spLocks noGrp="1"/>
          </p:cNvSpPr>
          <p:nvPr>
            <p:ph type="body" sz="quarter" idx="16" hasCustomPrompt="1"/>
          </p:nvPr>
        </p:nvSpPr>
        <p:spPr>
          <a:xfrm>
            <a:off x="2852532" y="2288087"/>
            <a:ext cx="1914440" cy="426007"/>
          </a:xfrm>
        </p:spPr>
        <p:txBody>
          <a:bodyPr anchor="b">
            <a:normAutofit/>
          </a:bodyPr>
          <a:lstStyle>
            <a:lvl1pPr marL="0" indent="0" algn="l" defTabSz="1219170" rtl="0" eaLnBrk="1" latinLnBrk="0" hangingPunct="1">
              <a:buNone/>
              <a:defRPr lang="en-US" sz="1867"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51" name="Text Placeholder 30"/>
          <p:cNvSpPr>
            <a:spLocks noGrp="1"/>
          </p:cNvSpPr>
          <p:nvPr>
            <p:ph type="body" sz="quarter" idx="17" hasCustomPrompt="1"/>
          </p:nvPr>
        </p:nvSpPr>
        <p:spPr>
          <a:xfrm>
            <a:off x="5129808" y="2288087"/>
            <a:ext cx="1914440" cy="426007"/>
          </a:xfrm>
        </p:spPr>
        <p:txBody>
          <a:bodyPr anchor="b">
            <a:normAutofit/>
          </a:bodyPr>
          <a:lstStyle>
            <a:lvl1pPr marL="0" indent="0" algn="l" defTabSz="1219170" rtl="0" eaLnBrk="1" latinLnBrk="0" hangingPunct="1">
              <a:buNone/>
              <a:defRPr lang="en-US" sz="1867"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52" name="Text Placeholder 30"/>
          <p:cNvSpPr>
            <a:spLocks noGrp="1"/>
          </p:cNvSpPr>
          <p:nvPr>
            <p:ph type="body" sz="quarter" idx="18" hasCustomPrompt="1"/>
          </p:nvPr>
        </p:nvSpPr>
        <p:spPr>
          <a:xfrm>
            <a:off x="7407084" y="2288087"/>
            <a:ext cx="1914440" cy="426007"/>
          </a:xfrm>
        </p:spPr>
        <p:txBody>
          <a:bodyPr anchor="b">
            <a:normAutofit/>
          </a:bodyPr>
          <a:lstStyle>
            <a:lvl1pPr marL="0" indent="0" algn="l" defTabSz="1219170" rtl="0" eaLnBrk="1" latinLnBrk="0" hangingPunct="1">
              <a:buNone/>
              <a:defRPr lang="en-US" sz="1867"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53" name="Text Placeholder 30"/>
          <p:cNvSpPr>
            <a:spLocks noGrp="1"/>
          </p:cNvSpPr>
          <p:nvPr>
            <p:ph type="body" sz="quarter" idx="19" hasCustomPrompt="1"/>
          </p:nvPr>
        </p:nvSpPr>
        <p:spPr>
          <a:xfrm>
            <a:off x="9667960" y="2288087"/>
            <a:ext cx="1914440" cy="426007"/>
          </a:xfrm>
        </p:spPr>
        <p:txBody>
          <a:bodyPr anchor="b">
            <a:normAutofit/>
          </a:bodyPr>
          <a:lstStyle>
            <a:lvl1pPr marL="0" indent="0" algn="l" defTabSz="1219170" rtl="0" eaLnBrk="1" latinLnBrk="0" hangingPunct="1">
              <a:buNone/>
              <a:defRPr lang="en-US" sz="1867" kern="1200" baseline="0" dirty="0" smtClean="0">
                <a:solidFill>
                  <a:schemeClr val="accent1"/>
                </a:solidFill>
                <a:latin typeface="+mn-lt"/>
                <a:ea typeface="Gotham Book" charset="0"/>
                <a:cs typeface="Gotham Book" charset="0"/>
              </a:defRPr>
            </a:lvl1pPr>
          </a:lstStyle>
          <a:p>
            <a:pPr lvl="0"/>
            <a:r>
              <a:rPr lang="en-US" dirty="0"/>
              <a:t>TITLE HERE</a:t>
            </a:r>
          </a:p>
        </p:txBody>
      </p:sp>
    </p:spTree>
    <p:extLst>
      <p:ext uri="{BB962C8B-B14F-4D97-AF65-F5344CB8AC3E}">
        <p14:creationId xmlns:p14="http://schemas.microsoft.com/office/powerpoint/2010/main" val="146231232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607012" y="1774839"/>
            <a:ext cx="10972800" cy="4380263"/>
          </a:xfrm>
          <a:prstGeom prst="rect">
            <a:avLst/>
          </a:prstGeom>
        </p:spPr>
        <p:txBody>
          <a:bodyPr>
            <a:normAutofit/>
          </a:bodyPr>
          <a:lstStyle>
            <a:lvl1pPr marL="0" indent="0">
              <a:buClr>
                <a:schemeClr val="accent3"/>
              </a:buClr>
              <a:buFontTx/>
              <a:buNone/>
              <a:defRPr sz="2667">
                <a:solidFill>
                  <a:schemeClr val="tx1"/>
                </a:solidFill>
                <a:latin typeface="Consolas"/>
                <a:cs typeface="Consolas"/>
              </a:defRPr>
            </a:lvl1pPr>
            <a:lvl2pPr marL="0" indent="0">
              <a:buClr>
                <a:schemeClr val="accent3"/>
              </a:buClr>
              <a:buFontTx/>
              <a:buNone/>
              <a:defRPr sz="2400">
                <a:solidFill>
                  <a:schemeClr val="tx1"/>
                </a:solidFill>
                <a:latin typeface="Consolas"/>
                <a:cs typeface="Consolas"/>
              </a:defRPr>
            </a:lvl2pPr>
            <a:lvl3pPr marL="393690" indent="0">
              <a:buClr>
                <a:schemeClr val="accent3"/>
              </a:buClr>
              <a:buFontTx/>
              <a:buNone/>
              <a:defRPr sz="2133">
                <a:solidFill>
                  <a:schemeClr val="tx1"/>
                </a:solidFill>
                <a:latin typeface="Consolas"/>
                <a:cs typeface="Consolas"/>
              </a:defRPr>
            </a:lvl3pPr>
            <a:lvl4pPr marL="772565" indent="0">
              <a:buClr>
                <a:schemeClr val="accent3"/>
              </a:buClr>
              <a:buFontTx/>
              <a:buNone/>
              <a:defRPr sz="2133">
                <a:solidFill>
                  <a:schemeClr val="tx1"/>
                </a:solidFill>
                <a:latin typeface="Consolas"/>
                <a:cs typeface="Consolas"/>
              </a:defRPr>
            </a:lvl4pPr>
            <a:lvl5pPr marL="1128156" indent="0">
              <a:buClr>
                <a:schemeClr val="accent3"/>
              </a:buClr>
              <a:buFontTx/>
              <a:buNone/>
              <a:defRPr sz="2133">
                <a:solidFill>
                  <a:schemeClr val="tx1"/>
                </a:solidFill>
                <a:latin typeface="Consolas"/>
                <a:cs typeface="Consola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a:xfrm>
            <a:off x="609600" y="334969"/>
            <a:ext cx="10972800" cy="81727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41267542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ssion Evaluations">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6578" t="34974" r="6578" b="26331"/>
          <a:stretch/>
        </p:blipFill>
        <p:spPr>
          <a:xfrm>
            <a:off x="0" y="3245007"/>
            <a:ext cx="12192000" cy="3621109"/>
          </a:xfrm>
          <a:prstGeom prst="rect">
            <a:avLst/>
          </a:prstGeom>
        </p:spPr>
      </p:pic>
      <p:sp>
        <p:nvSpPr>
          <p:cNvPr id="5" name="Title 3"/>
          <p:cNvSpPr txBox="1">
            <a:spLocks/>
          </p:cNvSpPr>
          <p:nvPr userDrawn="1"/>
        </p:nvSpPr>
        <p:spPr>
          <a:xfrm>
            <a:off x="609600" y="909739"/>
            <a:ext cx="10972800" cy="817275"/>
          </a:xfrm>
          <a:prstGeom prst="rect">
            <a:avLst/>
          </a:prstGeom>
        </p:spPr>
        <p:txBody>
          <a:bodyPr vert="horz" lIns="121920" tIns="60960" rIns="121920" bIns="6096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indent="0" algn="ctr">
              <a:tabLst>
                <a:tab pos="5784706" algn="l"/>
              </a:tabLst>
            </a:pPr>
            <a:r>
              <a:rPr lang="en-US" sz="5867" dirty="0"/>
              <a:t>Session evaluations</a:t>
            </a:r>
          </a:p>
        </p:txBody>
      </p:sp>
      <p:sp>
        <p:nvSpPr>
          <p:cNvPr id="6" name="Rectangle 5"/>
          <p:cNvSpPr/>
          <p:nvPr userDrawn="1"/>
        </p:nvSpPr>
        <p:spPr>
          <a:xfrm>
            <a:off x="4430334" y="4987760"/>
            <a:ext cx="3211133" cy="584775"/>
          </a:xfrm>
          <a:prstGeom prst="rect">
            <a:avLst/>
          </a:prstGeom>
          <a:noFill/>
        </p:spPr>
        <p:txBody>
          <a:bodyPr wrap="square">
            <a:spAutoFit/>
          </a:bodyPr>
          <a:lstStyle/>
          <a:p>
            <a:pPr algn="ctr"/>
            <a:r>
              <a:rPr lang="en-US" sz="1600" dirty="0">
                <a:solidFill>
                  <a:schemeClr val="bg2"/>
                </a:solidFill>
              </a:rPr>
              <a:t>Download the </a:t>
            </a:r>
            <a:r>
              <a:rPr lang="en-US" sz="1600" dirty="0" err="1">
                <a:solidFill>
                  <a:schemeClr val="bg2"/>
                </a:solidFill>
              </a:rPr>
              <a:t>GuideBook</a:t>
            </a:r>
            <a:r>
              <a:rPr lang="en-US" sz="1600" dirty="0">
                <a:solidFill>
                  <a:schemeClr val="bg2"/>
                </a:solidFill>
              </a:rPr>
              <a:t> App and search: PASS Summit 2017</a:t>
            </a:r>
          </a:p>
        </p:txBody>
      </p:sp>
      <p:sp>
        <p:nvSpPr>
          <p:cNvPr id="7" name="Rectangle 6"/>
          <p:cNvSpPr/>
          <p:nvPr userDrawn="1"/>
        </p:nvSpPr>
        <p:spPr>
          <a:xfrm>
            <a:off x="8323368" y="4987454"/>
            <a:ext cx="3198931" cy="1077218"/>
          </a:xfrm>
          <a:prstGeom prst="rect">
            <a:avLst/>
          </a:prstGeom>
          <a:noFill/>
        </p:spPr>
        <p:txBody>
          <a:bodyPr wrap="square">
            <a:spAutoFit/>
          </a:bodyPr>
          <a:lstStyle/>
          <a:p>
            <a:pPr algn="ctr"/>
            <a:r>
              <a:rPr lang="en-US" sz="1600" dirty="0">
                <a:solidFill>
                  <a:schemeClr val="bg2"/>
                </a:solidFill>
              </a:rPr>
              <a:t>Follow the QR code link displayed on session signage throughout the conference venue and in the program guide</a:t>
            </a:r>
          </a:p>
        </p:txBody>
      </p:sp>
      <p:sp>
        <p:nvSpPr>
          <p:cNvPr id="8" name="Rectangle 7"/>
          <p:cNvSpPr/>
          <p:nvPr userDrawn="1"/>
        </p:nvSpPr>
        <p:spPr>
          <a:xfrm>
            <a:off x="3048000" y="1690633"/>
            <a:ext cx="6096000" cy="424732"/>
          </a:xfrm>
          <a:prstGeom prst="rect">
            <a:avLst/>
          </a:prstGeom>
        </p:spPr>
        <p:txBody>
          <a:bodyPr>
            <a:spAutoFit/>
          </a:bodyPr>
          <a:lstStyle/>
          <a:p>
            <a:pPr algn="ctr">
              <a:lnSpc>
                <a:spcPct val="90000"/>
              </a:lnSpc>
            </a:pPr>
            <a:r>
              <a:rPr lang="en-US" sz="2400" dirty="0">
                <a:solidFill>
                  <a:schemeClr val="accent3"/>
                </a:solidFill>
              </a:rPr>
              <a:t>Your feedback is important and valuable. </a:t>
            </a:r>
          </a:p>
        </p:txBody>
      </p:sp>
      <p:sp>
        <p:nvSpPr>
          <p:cNvPr id="9" name="Shape 2683"/>
          <p:cNvSpPr/>
          <p:nvPr userDrawn="1"/>
        </p:nvSpPr>
        <p:spPr>
          <a:xfrm>
            <a:off x="1908523" y="4281927"/>
            <a:ext cx="346120" cy="479661"/>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bg2"/>
          </a:solidFill>
          <a:ln w="12700">
            <a:miter lim="400000"/>
          </a:ln>
        </p:spPr>
        <p:txBody>
          <a:bodyPr lIns="25393" tIns="25393" rIns="25393" bIns="25393" anchor="ctr"/>
          <a:lstStyle/>
          <a:p>
            <a:pPr defTabSz="30470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0" name="Shape 2847"/>
          <p:cNvSpPr/>
          <p:nvPr userDrawn="1"/>
        </p:nvSpPr>
        <p:spPr>
          <a:xfrm>
            <a:off x="5827959" y="4313816"/>
            <a:ext cx="415880" cy="415880"/>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bg2"/>
          </a:solidFill>
          <a:ln w="12700">
            <a:miter lim="400000"/>
          </a:ln>
        </p:spPr>
        <p:txBody>
          <a:bodyPr lIns="25393" tIns="25393" rIns="25393" bIns="25393" anchor="ctr"/>
          <a:lstStyle/>
          <a:p>
            <a:pPr defTabSz="30470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 name="Shape 2643"/>
          <p:cNvSpPr/>
          <p:nvPr userDrawn="1"/>
        </p:nvSpPr>
        <p:spPr>
          <a:xfrm>
            <a:off x="9791701" y="4305544"/>
            <a:ext cx="245236" cy="449600"/>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bg2"/>
          </a:solidFill>
          <a:ln w="12700">
            <a:miter lim="400000"/>
          </a:ln>
        </p:spPr>
        <p:txBody>
          <a:bodyPr lIns="25393" tIns="25393" rIns="25393" bIns="25393" anchor="ctr"/>
          <a:lstStyle/>
          <a:p>
            <a:pPr defTabSz="30470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2" name="Rectangle 11"/>
          <p:cNvSpPr/>
          <p:nvPr userDrawn="1"/>
        </p:nvSpPr>
        <p:spPr>
          <a:xfrm>
            <a:off x="549499" y="4987454"/>
            <a:ext cx="3198931" cy="338554"/>
          </a:xfrm>
          <a:prstGeom prst="rect">
            <a:avLst/>
          </a:prstGeom>
          <a:noFill/>
        </p:spPr>
        <p:txBody>
          <a:bodyPr wrap="square">
            <a:spAutoFit/>
          </a:bodyPr>
          <a:lstStyle/>
          <a:p>
            <a:pPr algn="ctr"/>
            <a:r>
              <a:rPr lang="en-US" sz="1600" dirty="0">
                <a:solidFill>
                  <a:schemeClr val="bg2"/>
                </a:solidFill>
              </a:rPr>
              <a:t>Go to </a:t>
            </a:r>
            <a:r>
              <a:rPr lang="en-US" sz="1600" dirty="0" err="1">
                <a:solidFill>
                  <a:schemeClr val="bg2"/>
                </a:solidFill>
              </a:rPr>
              <a:t>passSummit.com</a:t>
            </a:r>
            <a:endParaRPr lang="en-US" sz="1600" dirty="0">
              <a:solidFill>
                <a:schemeClr val="bg2"/>
              </a:solidFill>
            </a:endParaRPr>
          </a:p>
        </p:txBody>
      </p:sp>
      <p:sp>
        <p:nvSpPr>
          <p:cNvPr id="13" name="Rounded Rectangle 12"/>
          <p:cNvSpPr/>
          <p:nvPr userDrawn="1"/>
        </p:nvSpPr>
        <p:spPr>
          <a:xfrm>
            <a:off x="2155066" y="3012246"/>
            <a:ext cx="7881869" cy="47222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867" dirty="0">
                <a:solidFill>
                  <a:schemeClr val="bg2"/>
                </a:solidFill>
              </a:rPr>
              <a:t>Submit by 5pm Friday, November 10</a:t>
            </a:r>
            <a:r>
              <a:rPr lang="en-US" sz="1867" baseline="30000" dirty="0">
                <a:solidFill>
                  <a:schemeClr val="bg2"/>
                </a:solidFill>
              </a:rPr>
              <a:t>th</a:t>
            </a:r>
            <a:r>
              <a:rPr lang="en-US" sz="1867" dirty="0">
                <a:solidFill>
                  <a:schemeClr val="bg2"/>
                </a:solidFill>
              </a:rPr>
              <a:t> to win prizes. </a:t>
            </a:r>
            <a:r>
              <a:rPr lang="en-US" sz="1867" b="1" dirty="0">
                <a:solidFill>
                  <a:schemeClr val="bg2"/>
                </a:solidFill>
              </a:rPr>
              <a:t>3 Ways to Access:</a:t>
            </a:r>
          </a:p>
        </p:txBody>
      </p:sp>
    </p:spTree>
    <p:extLst>
      <p:ext uri="{BB962C8B-B14F-4D97-AF65-F5344CB8AC3E}">
        <p14:creationId xmlns:p14="http://schemas.microsoft.com/office/powerpoint/2010/main" val="2422437649"/>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1512500" y="2769553"/>
            <a:ext cx="5927545" cy="942209"/>
          </a:xfrm>
          <a:prstGeom prst="rect">
            <a:avLst/>
          </a:prstGeom>
        </p:spPr>
        <p:txBody>
          <a:bodyPr vert="horz" lIns="91440" tIns="45720" rIns="91440" bIns="45720" rtlCol="0" anchor="b" anchorCtr="0">
            <a:noAutofit/>
          </a:bodyPr>
          <a:lstStyle>
            <a:lvl1pPr algn="r">
              <a:defRPr lang="en-US" sz="7200" b="0" i="0" dirty="0">
                <a:solidFill>
                  <a:schemeClr val="tx2"/>
                </a:solidFill>
                <a:latin typeface="Segoe UI Light" charset="0"/>
                <a:ea typeface="Segoe UI Light" charset="0"/>
                <a:cs typeface="Segoe UI Light" charset="0"/>
              </a:defRPr>
            </a:lvl1pPr>
          </a:lstStyle>
          <a:p>
            <a:pPr marL="0" lvl="0"/>
            <a:r>
              <a:rPr lang="en-CA" dirty="0"/>
              <a:t>Session Title</a:t>
            </a:r>
            <a:endParaRPr lang="en-US" dirty="0"/>
          </a:p>
        </p:txBody>
      </p:sp>
      <p:sp>
        <p:nvSpPr>
          <p:cNvPr id="9" name="Subtitle 2"/>
          <p:cNvSpPr>
            <a:spLocks noGrp="1"/>
          </p:cNvSpPr>
          <p:nvPr>
            <p:ph type="subTitle" idx="1" hasCustomPrompt="1"/>
          </p:nvPr>
        </p:nvSpPr>
        <p:spPr>
          <a:xfrm>
            <a:off x="1511595" y="3707589"/>
            <a:ext cx="5928451" cy="604977"/>
          </a:xfrm>
          <a:prstGeom prst="rect">
            <a:avLst/>
          </a:prstGeom>
        </p:spPr>
        <p:txBody>
          <a:bodyPr vert="horz" lIns="91440" tIns="45720" rIns="91440" bIns="45720" rtlCol="0" anchor="t">
            <a:noAutofit/>
          </a:bodyPr>
          <a:lstStyle>
            <a:lvl1pPr algn="r">
              <a:defRPr lang="en-US" sz="3200" dirty="0">
                <a:solidFill>
                  <a:schemeClr val="accent3"/>
                </a:solidFill>
                <a:latin typeface="+mn-lt"/>
                <a:cs typeface="Segoe UI Light"/>
              </a:defRPr>
            </a:lvl1pPr>
          </a:lstStyle>
          <a:p>
            <a:pPr lvl="0"/>
            <a:r>
              <a:rPr lang="en-CA" dirty="0"/>
              <a:t>Subtitle</a:t>
            </a:r>
            <a:endParaRPr lang="en-US" dirty="0"/>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0973" t="1302" r="43709" b="1302"/>
          <a:stretch/>
        </p:blipFill>
        <p:spPr>
          <a:xfrm>
            <a:off x="8461065" y="0"/>
            <a:ext cx="3730935" cy="6858000"/>
          </a:xfrm>
          <a:prstGeom prst="rect">
            <a:avLst/>
          </a:prstGeom>
        </p:spPr>
      </p:pic>
    </p:spTree>
    <p:extLst>
      <p:ext uri="{BB962C8B-B14F-4D97-AF65-F5344CB8AC3E}">
        <p14:creationId xmlns:p14="http://schemas.microsoft.com/office/powerpoint/2010/main" val="2393803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45476540"/>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3" name="Title 1"/>
          <p:cNvSpPr txBox="1">
            <a:spLocks/>
          </p:cNvSpPr>
          <p:nvPr userDrawn="1"/>
        </p:nvSpPr>
        <p:spPr>
          <a:xfrm>
            <a:off x="4426065" y="2181745"/>
            <a:ext cx="5927545" cy="942209"/>
          </a:xfrm>
          <a:prstGeom prst="rect">
            <a:avLst/>
          </a:prstGeom>
        </p:spPr>
        <p:txBody>
          <a:bodyPr vert="horz" lIns="121920" tIns="60960" rIns="121920" bIns="6096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sz="7200" dirty="0"/>
              <a:t>Thank You</a:t>
            </a:r>
          </a:p>
        </p:txBody>
      </p:sp>
      <p:sp>
        <p:nvSpPr>
          <p:cNvPr id="4" name="Subtitle 2"/>
          <p:cNvSpPr>
            <a:spLocks noGrp="1"/>
          </p:cNvSpPr>
          <p:nvPr>
            <p:ph type="subTitle" idx="1" hasCustomPrompt="1"/>
          </p:nvPr>
        </p:nvSpPr>
        <p:spPr>
          <a:xfrm>
            <a:off x="4426064" y="3595769"/>
            <a:ext cx="6413125" cy="596276"/>
          </a:xfrm>
          <a:prstGeom prst="rect">
            <a:avLst/>
          </a:prstGeom>
        </p:spPr>
        <p:txBody>
          <a:bodyPr vert="horz" lIns="91440" tIns="45720" rIns="91440" bIns="45720" rtlCol="0" anchor="t">
            <a:noAutofit/>
          </a:bodyPr>
          <a:lstStyle>
            <a:lvl1pPr algn="l">
              <a:defRPr lang="en-US" sz="2667" baseline="0" dirty="0">
                <a:solidFill>
                  <a:schemeClr val="accent3"/>
                </a:solidFill>
                <a:latin typeface="+mn-lt"/>
                <a:cs typeface="Segoe UI Light"/>
              </a:defRPr>
            </a:lvl1pPr>
          </a:lstStyle>
          <a:p>
            <a:pPr lvl="0"/>
            <a:r>
              <a:rPr lang="en-CA" dirty="0"/>
              <a:t>Learn more from Speaker Name</a:t>
            </a:r>
            <a:endParaRPr lang="en-US" dirty="0"/>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0973" t="1302" r="43709" b="1302"/>
          <a:stretch/>
        </p:blipFill>
        <p:spPr>
          <a:xfrm>
            <a:off x="1" y="0"/>
            <a:ext cx="3730935" cy="6858000"/>
          </a:xfrm>
          <a:prstGeom prst="rect">
            <a:avLst/>
          </a:prstGeom>
        </p:spPr>
      </p:pic>
      <p:sp>
        <p:nvSpPr>
          <p:cNvPr id="11" name="Text Placeholder 3"/>
          <p:cNvSpPr>
            <a:spLocks noGrp="1"/>
          </p:cNvSpPr>
          <p:nvPr>
            <p:ph type="body" sz="quarter" idx="10" hasCustomPrompt="1"/>
          </p:nvPr>
        </p:nvSpPr>
        <p:spPr>
          <a:xfrm>
            <a:off x="7531347" y="4325065"/>
            <a:ext cx="2044700" cy="368300"/>
          </a:xfrm>
        </p:spPr>
        <p:txBody>
          <a:bodyPr/>
          <a:lstStyle>
            <a:lvl1pPr marL="0" algn="l" defTabSz="1219170" rtl="0" eaLnBrk="1" latinLnBrk="0" hangingPunct="1">
              <a:defRPr lang="en-US" sz="1467" kern="1200" dirty="0" smtClean="0">
                <a:solidFill>
                  <a:schemeClr val="accent1"/>
                </a:solidFill>
                <a:latin typeface="+mn-lt"/>
                <a:ea typeface="+mn-ea"/>
                <a:cs typeface="+mn-cs"/>
              </a:defRPr>
            </a:lvl1pPr>
          </a:lstStyle>
          <a:p>
            <a:r>
              <a:rPr lang="en-US" sz="1467" dirty="0" err="1">
                <a:solidFill>
                  <a:schemeClr val="accent1"/>
                </a:solidFill>
              </a:rPr>
              <a:t>email@company.com</a:t>
            </a:r>
            <a:endParaRPr lang="en-US" sz="1467" dirty="0">
              <a:solidFill>
                <a:schemeClr val="accent1"/>
              </a:solidFill>
            </a:endParaRPr>
          </a:p>
        </p:txBody>
      </p:sp>
      <p:sp>
        <p:nvSpPr>
          <p:cNvPr id="12" name="Text Placeholder 3"/>
          <p:cNvSpPr>
            <a:spLocks noGrp="1"/>
          </p:cNvSpPr>
          <p:nvPr>
            <p:ph type="body" sz="quarter" idx="11" hasCustomPrompt="1"/>
          </p:nvPr>
        </p:nvSpPr>
        <p:spPr>
          <a:xfrm>
            <a:off x="4855373" y="4325065"/>
            <a:ext cx="2044700" cy="368300"/>
          </a:xfrm>
        </p:spPr>
        <p:txBody>
          <a:bodyPr/>
          <a:lstStyle>
            <a:lvl1pPr marL="0" algn="l" defTabSz="1219170" rtl="0" eaLnBrk="1" latinLnBrk="0" hangingPunct="1">
              <a:defRPr lang="en-US" sz="1467" kern="1200" dirty="0" smtClean="0">
                <a:solidFill>
                  <a:schemeClr val="accent1"/>
                </a:solidFill>
                <a:latin typeface="+mn-lt"/>
                <a:ea typeface="+mn-ea"/>
                <a:cs typeface="+mn-cs"/>
              </a:defRPr>
            </a:lvl1pPr>
          </a:lstStyle>
          <a:p>
            <a:r>
              <a:rPr lang="en-US" sz="1467" dirty="0">
                <a:solidFill>
                  <a:schemeClr val="accent1"/>
                </a:solidFill>
              </a:rPr>
              <a:t>@</a:t>
            </a:r>
            <a:r>
              <a:rPr lang="en-US" sz="1467" dirty="0" err="1">
                <a:solidFill>
                  <a:schemeClr val="accent1"/>
                </a:solidFill>
              </a:rPr>
              <a:t>yourhandle</a:t>
            </a:r>
            <a:endParaRPr lang="en-US" sz="1467" dirty="0">
              <a:solidFill>
                <a:schemeClr val="accent1"/>
              </a:solidFill>
            </a:endParaRPr>
          </a:p>
        </p:txBody>
      </p:sp>
    </p:spTree>
    <p:extLst>
      <p:ext uri="{BB962C8B-B14F-4D97-AF65-F5344CB8AC3E}">
        <p14:creationId xmlns:p14="http://schemas.microsoft.com/office/powerpoint/2010/main" val="1710400394"/>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334969"/>
            <a:ext cx="10972800" cy="817275"/>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8"/>
            <a:ext cx="11655079" cy="3183179"/>
          </a:xfrm>
        </p:spPr>
        <p:txBody>
          <a:bodyPr>
            <a:spAutoFit/>
          </a:bodyPr>
          <a:lstStyle>
            <a:lvl1pPr marL="0" indent="0">
              <a:buNone/>
              <a:defRPr/>
            </a:lvl1pPr>
            <a:lvl2pPr marL="224092" indent="0">
              <a:buNone/>
              <a:defRPr/>
            </a:lvl2pPr>
            <a:lvl3pPr marL="448182" indent="0">
              <a:buNone/>
              <a:defRPr/>
            </a:lvl3pPr>
            <a:lvl4pPr marL="672274" indent="0">
              <a:buNone/>
              <a:defRPr/>
            </a:lvl4pPr>
            <a:lvl5pPr marL="89636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3425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2A2AD-5912-445C-884B-577CBDC46416}"/>
              </a:ext>
            </a:extLst>
          </p:cNvPr>
          <p:cNvSpPr>
            <a:spLocks noGrp="1"/>
          </p:cNvSpPr>
          <p:nvPr>
            <p:ph type="title"/>
          </p:nvPr>
        </p:nvSpPr>
        <p:spPr>
          <a:xfrm>
            <a:off x="609600" y="334969"/>
            <a:ext cx="10972800" cy="817275"/>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50F1F48-1C05-41C6-A9A0-35396C848EC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71DC7E-7C5B-4D7C-9C39-673A712F404F}"/>
              </a:ext>
            </a:extLst>
          </p:cNvPr>
          <p:cNvSpPr>
            <a:spLocks noGrp="1"/>
          </p:cNvSpPr>
          <p:nvPr>
            <p:ph type="dt" sz="half" idx="10"/>
          </p:nvPr>
        </p:nvSpPr>
        <p:spPr/>
        <p:txBody>
          <a:bodyPr/>
          <a:lstStyle/>
          <a:p>
            <a:fld id="{91566D83-5605-4A5C-89C1-21C93773E3B5}" type="datetimeFigureOut">
              <a:rPr lang="en-US" smtClean="0"/>
              <a:t>12/5/2017</a:t>
            </a:fld>
            <a:endParaRPr lang="en-US"/>
          </a:p>
        </p:txBody>
      </p:sp>
      <p:sp>
        <p:nvSpPr>
          <p:cNvPr id="5" name="Footer Placeholder 4">
            <a:extLst>
              <a:ext uri="{FF2B5EF4-FFF2-40B4-BE49-F238E27FC236}">
                <a16:creationId xmlns:a16="http://schemas.microsoft.com/office/drawing/2014/main" id="{C1827698-69AB-4842-8ED5-0129B6FBC1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A45D46-8F60-4025-A825-768B8914EBB5}"/>
              </a:ext>
            </a:extLst>
          </p:cNvPr>
          <p:cNvSpPr>
            <a:spLocks noGrp="1"/>
          </p:cNvSpPr>
          <p:nvPr>
            <p:ph type="sldNum" sz="quarter" idx="12"/>
          </p:nvPr>
        </p:nvSpPr>
        <p:spPr/>
        <p:txBody>
          <a:bodyPr/>
          <a:lstStyle/>
          <a:p>
            <a:fld id="{423F1C03-371D-41FB-926F-F984DBAF822F}" type="slidenum">
              <a:rPr lang="en-US" smtClean="0"/>
              <a:t>‹#›</a:t>
            </a:fld>
            <a:endParaRPr lang="en-US"/>
          </a:p>
        </p:txBody>
      </p:sp>
    </p:spTree>
    <p:extLst>
      <p:ext uri="{BB962C8B-B14F-4D97-AF65-F5344CB8AC3E}">
        <p14:creationId xmlns:p14="http://schemas.microsoft.com/office/powerpoint/2010/main" val="359954792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780105"/>
            <a:ext cx="4795873" cy="1297791"/>
          </a:xfrm>
          <a:prstGeom prst="rect">
            <a:avLst/>
          </a:prstGeo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49" y="1"/>
            <a:ext cx="6857651"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46935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414670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40575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82479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gray">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4819" y="6116754"/>
            <a:ext cx="1248592" cy="268966"/>
          </a:xfrm>
          <a:prstGeom prst="rect">
            <a:avLst/>
          </a:prstGeom>
        </p:spPr>
      </p:pic>
      <p:sp>
        <p:nvSpPr>
          <p:cNvPr id="6" name="Text Placeholder 14"/>
          <p:cNvSpPr>
            <a:spLocks noGrp="1"/>
          </p:cNvSpPr>
          <p:nvPr>
            <p:ph type="body" sz="quarter" idx="15" hasCustomPrompt="1"/>
          </p:nvPr>
        </p:nvSpPr>
        <p:spPr>
          <a:xfrm>
            <a:off x="267682" y="291069"/>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a:t>Session Code</a:t>
            </a:r>
          </a:p>
        </p:txBody>
      </p:sp>
    </p:spTree>
    <p:extLst>
      <p:ext uri="{BB962C8B-B14F-4D97-AF65-F5344CB8AC3E}">
        <p14:creationId xmlns:p14="http://schemas.microsoft.com/office/powerpoint/2010/main" val="2400637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573238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3"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spTree>
    <p:extLst>
      <p:ext uri="{BB962C8B-B14F-4D97-AF65-F5344CB8AC3E}">
        <p14:creationId xmlns:p14="http://schemas.microsoft.com/office/powerpoint/2010/main" val="175114850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733428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4183872" y="5016672"/>
            <a:ext cx="7480007" cy="942209"/>
          </a:xfrm>
          <a:prstGeom prst="rect">
            <a:avLst/>
          </a:prstGeom>
        </p:spPr>
        <p:txBody>
          <a:bodyPr vert="horz" lIns="91440" tIns="45720" rIns="91440" bIns="45720" rtlCol="0" anchor="b" anchorCtr="0">
            <a:normAutofit/>
          </a:bodyPr>
          <a:lstStyle>
            <a:lvl1pPr algn="r">
              <a:defRPr lang="en-US" sz="4800" b="0" dirty="0">
                <a:solidFill>
                  <a:schemeClr val="tx2"/>
                </a:solidFill>
                <a:latin typeface="+mj-lt"/>
                <a:cs typeface="Segoe UI Light"/>
              </a:defRPr>
            </a:lvl1pPr>
          </a:lstStyle>
          <a:p>
            <a:pPr marL="0" lvl="0"/>
            <a:r>
              <a:rPr lang="en-CA" dirty="0"/>
              <a:t>Session Title</a:t>
            </a:r>
            <a:endParaRPr lang="en-US" dirty="0"/>
          </a:p>
        </p:txBody>
      </p:sp>
      <p:sp>
        <p:nvSpPr>
          <p:cNvPr id="12" name="Subtitle 2"/>
          <p:cNvSpPr>
            <a:spLocks noGrp="1"/>
          </p:cNvSpPr>
          <p:nvPr>
            <p:ph type="subTitle" idx="1" hasCustomPrompt="1"/>
          </p:nvPr>
        </p:nvSpPr>
        <p:spPr>
          <a:xfrm>
            <a:off x="4184263" y="5954709"/>
            <a:ext cx="7481148" cy="604977"/>
          </a:xfrm>
          <a:prstGeom prst="rect">
            <a:avLst/>
          </a:prstGeom>
        </p:spPr>
        <p:txBody>
          <a:bodyPr vert="horz" lIns="91440" tIns="45720" rIns="91440" bIns="45720" rtlCol="0" anchor="t">
            <a:normAutofit/>
          </a:bodyPr>
          <a:lstStyle>
            <a:lvl1pPr algn="r">
              <a:defRPr lang="en-US" sz="2666" dirty="0">
                <a:solidFill>
                  <a:schemeClr val="tx1">
                    <a:lumMod val="50000"/>
                    <a:lumOff val="50000"/>
                  </a:schemeClr>
                </a:solidFill>
                <a:latin typeface="+mn-lt"/>
                <a:cs typeface="Segoe UI Light"/>
              </a:defRPr>
            </a:lvl1pPr>
          </a:lstStyle>
          <a:p>
            <a:pPr lvl="0"/>
            <a:r>
              <a:rPr lang="en-CA" dirty="0"/>
              <a:t>Subtitle</a:t>
            </a:r>
            <a:endParaRPr lang="en-US" dirty="0"/>
          </a:p>
        </p:txBody>
      </p:sp>
      <p:pic>
        <p:nvPicPr>
          <p:cNvPr id="9" name="Picture 8" descr="iStock_000022544544_Medium.jpg"/>
          <p:cNvPicPr>
            <a:picLocks noChangeAspect="1"/>
          </p:cNvPicPr>
          <p:nvPr/>
        </p:nvPicPr>
        <p:blipFill rotWithShape="1">
          <a:blip r:embed="rId2">
            <a:extLst>
              <a:ext uri="{28A0092B-C50C-407E-A947-70E740481C1C}">
                <a14:useLocalDpi xmlns:a14="http://schemas.microsoft.com/office/drawing/2010/main" val="0"/>
              </a:ext>
            </a:extLst>
          </a:blip>
          <a:srcRect t="44763" b="12222"/>
          <a:stretch/>
        </p:blipFill>
        <p:spPr>
          <a:xfrm>
            <a:off x="0" y="1102023"/>
            <a:ext cx="12192000" cy="3493268"/>
          </a:xfrm>
          <a:prstGeom prst="rect">
            <a:avLst/>
          </a:prstGeom>
        </p:spPr>
      </p:pic>
      <p:sp>
        <p:nvSpPr>
          <p:cNvPr id="15" name="Rectangle 14"/>
          <p:cNvSpPr/>
          <p:nvPr/>
        </p:nvSpPr>
        <p:spPr>
          <a:xfrm>
            <a:off x="6789546" y="4374462"/>
            <a:ext cx="5402457" cy="566443"/>
          </a:xfrm>
          <a:prstGeom prst="rect">
            <a:avLst/>
          </a:prstGeom>
          <a:solidFill>
            <a:srgbClr val="F8982D"/>
          </a:solidFill>
          <a:effectLst/>
        </p:spPr>
        <p:txBody>
          <a:bodyPr vert="horz" lIns="121903" tIns="60952" rIns="121903" bIns="60952" rtlCol="0" anchor="ctr">
            <a:noAutofit/>
          </a:bodyPr>
          <a:lstStyle/>
          <a:p>
            <a:pPr algn="ctr" rtl="0"/>
            <a:endParaRPr lang="en-US" sz="3732" b="0" i="0" u="none" strike="noStrike" kern="1200" baseline="30000" dirty="0">
              <a:solidFill>
                <a:schemeClr val="bg1"/>
              </a:solidFill>
              <a:latin typeface="+mn-lt"/>
              <a:ea typeface="+mn-ea"/>
              <a:cs typeface="+mn-cs"/>
            </a:endParaRPr>
          </a:p>
        </p:txBody>
      </p:sp>
      <p:pic>
        <p:nvPicPr>
          <p:cNvPr id="16" name="Picture 15" descr="PASS_BA_Conference_horz.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8414" y="216416"/>
            <a:ext cx="2972117" cy="666699"/>
          </a:xfrm>
          <a:prstGeom prst="rect">
            <a:avLst/>
          </a:prstGeom>
        </p:spPr>
      </p:pic>
      <p:sp>
        <p:nvSpPr>
          <p:cNvPr id="17" name="Isosceles Triangle 16"/>
          <p:cNvSpPr/>
          <p:nvPr/>
        </p:nvSpPr>
        <p:spPr>
          <a:xfrm rot="10800000">
            <a:off x="11224915" y="4932138"/>
            <a:ext cx="367111" cy="192636"/>
          </a:xfrm>
          <a:prstGeom prst="triangle">
            <a:avLst/>
          </a:prstGeom>
          <a:solidFill>
            <a:srgbClr val="F8982D"/>
          </a:solidFill>
          <a:effectLst/>
        </p:spPr>
        <p:txBody>
          <a:bodyPr vert="horz" lIns="121903" tIns="60952" rIns="121903" bIns="60952" rtlCol="0" anchor="ctr">
            <a:noAutofit/>
          </a:bodyPr>
          <a:lstStyle/>
          <a:p>
            <a:pPr lvl="0" algn="ctr"/>
            <a:endParaRPr lang="en-US" sz="3732" b="0" i="0" u="none" strike="noStrike" baseline="30000">
              <a:solidFill>
                <a:schemeClr val="bg1"/>
              </a:solidFill>
            </a:endParaRPr>
          </a:p>
        </p:txBody>
      </p:sp>
      <p:pic>
        <p:nvPicPr>
          <p:cNvPr id="19" name="Picture 18"/>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899100" y="4471185"/>
            <a:ext cx="465311" cy="372315"/>
          </a:xfrm>
          <a:prstGeom prst="rect">
            <a:avLst/>
          </a:prstGeom>
        </p:spPr>
      </p:pic>
      <p:pic>
        <p:nvPicPr>
          <p:cNvPr id="10" name="Content Placeholder 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1"/>
            <a:ext cx="12192001" cy="6858001"/>
          </a:xfrm>
          <a:prstGeom prst="rect">
            <a:avLst/>
          </a:prstGeom>
        </p:spPr>
      </p:pic>
      <p:sp>
        <p:nvSpPr>
          <p:cNvPr id="13" name="Rectangle 12"/>
          <p:cNvSpPr/>
          <p:nvPr userDrawn="1"/>
        </p:nvSpPr>
        <p:spPr>
          <a:xfrm>
            <a:off x="3" y="4233333"/>
            <a:ext cx="3767665" cy="550334"/>
          </a:xfrm>
          <a:prstGeom prst="rect">
            <a:avLst/>
          </a:prstGeom>
          <a:solidFill>
            <a:schemeClr val="accent2"/>
          </a:solidFill>
        </p:spPr>
        <p:txBody>
          <a:bodyPr vert="horz" lIns="91427" tIns="45713" rIns="91427" bIns="45713" rtlCol="0" anchor="t">
            <a:noAutofit/>
          </a:bodyPr>
          <a:lstStyle/>
          <a:p>
            <a:pPr lvl="0" indent="0" algn="r">
              <a:spcBef>
                <a:spcPct val="20000"/>
              </a:spcBef>
              <a:buFont typeface="Arial"/>
              <a:buNone/>
            </a:pPr>
            <a:r>
              <a:rPr lang="en-US" sz="1400" dirty="0">
                <a:solidFill>
                  <a:schemeClr val="bg1"/>
                </a:solidFill>
                <a:cs typeface="Segoe UI Light"/>
              </a:rPr>
              <a:t>October 15-18, 2013</a:t>
            </a:r>
            <a:br>
              <a:rPr lang="en-US" sz="1400" dirty="0">
                <a:solidFill>
                  <a:schemeClr val="bg1"/>
                </a:solidFill>
                <a:cs typeface="Segoe UI Light"/>
              </a:rPr>
            </a:br>
            <a:r>
              <a:rPr lang="en-US" sz="1400" dirty="0">
                <a:solidFill>
                  <a:schemeClr val="bg1"/>
                </a:solidFill>
                <a:cs typeface="Segoe UI Light"/>
              </a:rPr>
              <a:t>Charlotte, NC</a:t>
            </a:r>
          </a:p>
        </p:txBody>
      </p:sp>
      <p:pic>
        <p:nvPicPr>
          <p:cNvPr id="14" name="Picture 13"/>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24553" y="296338"/>
            <a:ext cx="4402665" cy="3301999"/>
          </a:xfrm>
          <a:prstGeom prst="rect">
            <a:avLst/>
          </a:prstGeom>
        </p:spPr>
      </p:pic>
    </p:spTree>
    <p:extLst>
      <p:ext uri="{BB962C8B-B14F-4D97-AF65-F5344CB8AC3E}">
        <p14:creationId xmlns:p14="http://schemas.microsoft.com/office/powerpoint/2010/main" val="15620064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pic>
        <p:nvPicPr>
          <p:cNvPr id="14" name="Picture 13" descr="iStock_000022544544_Medium.jpg"/>
          <p:cNvPicPr>
            <a:picLocks noChangeAspect="1"/>
          </p:cNvPicPr>
          <p:nvPr/>
        </p:nvPicPr>
        <p:blipFill rotWithShape="1">
          <a:blip r:embed="rId2">
            <a:extLst>
              <a:ext uri="{28A0092B-C50C-407E-A947-70E740481C1C}">
                <a14:useLocalDpi xmlns:a14="http://schemas.microsoft.com/office/drawing/2010/main" val="0"/>
              </a:ext>
            </a:extLst>
          </a:blip>
          <a:srcRect t="43345" b="8017"/>
          <a:stretch/>
        </p:blipFill>
        <p:spPr>
          <a:xfrm>
            <a:off x="0" y="600102"/>
            <a:ext cx="12192000" cy="3949905"/>
          </a:xfrm>
          <a:prstGeom prst="rect">
            <a:avLst/>
          </a:prstGeom>
        </p:spPr>
      </p:pic>
      <p:sp>
        <p:nvSpPr>
          <p:cNvPr id="17" name="Rectangle 16"/>
          <p:cNvSpPr/>
          <p:nvPr/>
        </p:nvSpPr>
        <p:spPr>
          <a:xfrm>
            <a:off x="3" y="4113186"/>
            <a:ext cx="4059121" cy="566443"/>
          </a:xfrm>
          <a:prstGeom prst="rect">
            <a:avLst/>
          </a:prstGeom>
          <a:solidFill>
            <a:srgbClr val="F8982D"/>
          </a:solidFill>
          <a:effectLst/>
        </p:spPr>
        <p:txBody>
          <a:bodyPr vert="horz" lIns="121903" tIns="60952" rIns="121903" bIns="60952" rtlCol="0" anchor="ctr">
            <a:noAutofit/>
          </a:bodyPr>
          <a:lstStyle/>
          <a:p>
            <a:pPr algn="ctr" rtl="0"/>
            <a:endParaRPr lang="en-US" sz="3732" b="0" i="0" u="none" strike="noStrike" kern="1200" baseline="30000" dirty="0">
              <a:solidFill>
                <a:schemeClr val="bg1"/>
              </a:solidFill>
              <a:latin typeface="+mn-lt"/>
              <a:ea typeface="+mn-ea"/>
              <a:cs typeface="+mn-cs"/>
            </a:endParaRPr>
          </a:p>
        </p:txBody>
      </p:sp>
      <p:pic>
        <p:nvPicPr>
          <p:cNvPr id="18" name="Picture 17" descr="PASS_BA_Conference_horz.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337" y="4935338"/>
            <a:ext cx="3420915" cy="767372"/>
          </a:xfrm>
          <a:prstGeom prst="rect">
            <a:avLst/>
          </a:prstGeom>
        </p:spPr>
      </p:pic>
      <p:sp>
        <p:nvSpPr>
          <p:cNvPr id="19" name="Isosceles Triangle 18"/>
          <p:cNvSpPr/>
          <p:nvPr/>
        </p:nvSpPr>
        <p:spPr>
          <a:xfrm rot="10800000">
            <a:off x="3473653" y="4670863"/>
            <a:ext cx="367111" cy="192636"/>
          </a:xfrm>
          <a:prstGeom prst="triangle">
            <a:avLst/>
          </a:prstGeom>
          <a:solidFill>
            <a:srgbClr val="F8982D"/>
          </a:solidFill>
          <a:effectLst/>
        </p:spPr>
        <p:txBody>
          <a:bodyPr vert="horz" lIns="121903" tIns="60952" rIns="121903" bIns="60952" rtlCol="0" anchor="ctr">
            <a:noAutofit/>
          </a:bodyPr>
          <a:lstStyle/>
          <a:p>
            <a:pPr lvl="0" algn="ctr"/>
            <a:endParaRPr lang="en-US" sz="3732" b="0" i="0" u="none" strike="noStrike" baseline="30000">
              <a:solidFill>
                <a:schemeClr val="bg1"/>
              </a:solidFill>
            </a:endParaRPr>
          </a:p>
        </p:txBody>
      </p:sp>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07871" y="129882"/>
            <a:ext cx="468832" cy="375132"/>
          </a:xfrm>
          <a:prstGeom prst="rect">
            <a:avLst/>
          </a:prstGeom>
        </p:spPr>
      </p:pic>
      <p:sp>
        <p:nvSpPr>
          <p:cNvPr id="8" name="Title 1"/>
          <p:cNvSpPr>
            <a:spLocks noGrp="1"/>
          </p:cNvSpPr>
          <p:nvPr>
            <p:ph type="ctrTitle" hasCustomPrompt="1"/>
          </p:nvPr>
        </p:nvSpPr>
        <p:spPr>
          <a:xfrm>
            <a:off x="4648969" y="4771078"/>
            <a:ext cx="7057560" cy="1205268"/>
          </a:xfrm>
          <a:prstGeom prst="rect">
            <a:avLst/>
          </a:prstGeom>
        </p:spPr>
        <p:txBody>
          <a:bodyPr vert="horz" lIns="91440" tIns="45720" rIns="91440" bIns="45720" rtlCol="0" anchor="b" anchorCtr="0">
            <a:normAutofit/>
          </a:bodyPr>
          <a:lstStyle>
            <a:lvl1pPr algn="l">
              <a:defRPr lang="en-US" sz="4800" b="0" dirty="0">
                <a:solidFill>
                  <a:schemeClr val="tx2"/>
                </a:solidFill>
                <a:latin typeface="+mj-lt"/>
                <a:cs typeface="Segoe UI Light"/>
              </a:defRPr>
            </a:lvl1pPr>
          </a:lstStyle>
          <a:p>
            <a:pPr marL="0" lvl="0"/>
            <a:r>
              <a:rPr lang="en-CA" dirty="0"/>
              <a:t>Session Title</a:t>
            </a:r>
            <a:endParaRPr lang="en-US" dirty="0"/>
          </a:p>
        </p:txBody>
      </p:sp>
      <p:sp>
        <p:nvSpPr>
          <p:cNvPr id="11" name="Subtitle 2"/>
          <p:cNvSpPr>
            <a:spLocks noGrp="1"/>
          </p:cNvSpPr>
          <p:nvPr>
            <p:ph type="subTitle" idx="1" hasCustomPrompt="1"/>
          </p:nvPr>
        </p:nvSpPr>
        <p:spPr>
          <a:xfrm>
            <a:off x="4648911" y="5972175"/>
            <a:ext cx="7058637" cy="604977"/>
          </a:xfrm>
          <a:prstGeom prst="rect">
            <a:avLst/>
          </a:prstGeom>
        </p:spPr>
        <p:txBody>
          <a:bodyPr vert="horz" lIns="91440" tIns="45720" rIns="91440" bIns="45720" rtlCol="0" anchor="t">
            <a:normAutofit/>
          </a:bodyPr>
          <a:lstStyle>
            <a:lvl1pPr algn="l">
              <a:defRPr lang="en-US" sz="2666" dirty="0">
                <a:solidFill>
                  <a:schemeClr val="tx1">
                    <a:lumMod val="50000"/>
                    <a:lumOff val="50000"/>
                  </a:schemeClr>
                </a:solidFill>
                <a:latin typeface="+mn-lt"/>
                <a:cs typeface="Segoe UI Light"/>
              </a:defRPr>
            </a:lvl1pPr>
          </a:lstStyle>
          <a:p>
            <a:pPr lvl="0"/>
            <a:r>
              <a:rPr lang="en-CA" dirty="0"/>
              <a:t>Subtitle</a:t>
            </a:r>
            <a:endParaRPr lang="en-US" dirty="0"/>
          </a:p>
        </p:txBody>
      </p:sp>
      <p:pic>
        <p:nvPicPr>
          <p:cNvPr id="9" name="Content Placeholder 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1"/>
            <a:ext cx="12192001" cy="6858001"/>
          </a:xfrm>
          <a:prstGeom prst="rect">
            <a:avLst/>
          </a:prstGeom>
        </p:spPr>
      </p:pic>
      <p:sp>
        <p:nvSpPr>
          <p:cNvPr id="10" name="Rectangle 9"/>
          <p:cNvSpPr/>
          <p:nvPr userDrawn="1"/>
        </p:nvSpPr>
        <p:spPr>
          <a:xfrm>
            <a:off x="3" y="4233333"/>
            <a:ext cx="3767665" cy="550334"/>
          </a:xfrm>
          <a:prstGeom prst="rect">
            <a:avLst/>
          </a:prstGeom>
          <a:solidFill>
            <a:schemeClr val="accent2"/>
          </a:solidFill>
        </p:spPr>
        <p:txBody>
          <a:bodyPr vert="horz" lIns="91427" tIns="45713" rIns="91427" bIns="45713" rtlCol="0" anchor="t">
            <a:noAutofit/>
          </a:bodyPr>
          <a:lstStyle/>
          <a:p>
            <a:pPr lvl="0" indent="0" algn="r">
              <a:spcBef>
                <a:spcPct val="20000"/>
              </a:spcBef>
              <a:buFont typeface="Arial"/>
              <a:buNone/>
            </a:pPr>
            <a:r>
              <a:rPr lang="en-US" sz="1400" dirty="0">
                <a:solidFill>
                  <a:schemeClr val="bg1"/>
                </a:solidFill>
                <a:cs typeface="Segoe UI Light"/>
              </a:rPr>
              <a:t>October 15-18, 2013</a:t>
            </a:r>
            <a:br>
              <a:rPr lang="en-US" sz="1400" dirty="0">
                <a:solidFill>
                  <a:schemeClr val="bg1"/>
                </a:solidFill>
                <a:cs typeface="Segoe UI Light"/>
              </a:rPr>
            </a:br>
            <a:r>
              <a:rPr lang="en-US" sz="1400" dirty="0">
                <a:solidFill>
                  <a:schemeClr val="bg1"/>
                </a:solidFill>
                <a:cs typeface="Segoe UI Light"/>
              </a:rPr>
              <a:t>Charlotte, NC</a:t>
            </a:r>
          </a:p>
        </p:txBody>
      </p:sp>
      <p:pic>
        <p:nvPicPr>
          <p:cNvPr id="12" name="Picture 11"/>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24553" y="296338"/>
            <a:ext cx="4402665" cy="3301999"/>
          </a:xfrm>
          <a:prstGeom prst="rect">
            <a:avLst/>
          </a:prstGeom>
        </p:spPr>
      </p:pic>
    </p:spTree>
    <p:extLst>
      <p:ext uri="{BB962C8B-B14F-4D97-AF65-F5344CB8AC3E}">
        <p14:creationId xmlns:p14="http://schemas.microsoft.com/office/powerpoint/2010/main" val="23279901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t>Click to edit Master title style</a:t>
            </a:r>
            <a:endParaRPr lang="en-US" dirty="0"/>
          </a:p>
        </p:txBody>
      </p:sp>
      <p:sp>
        <p:nvSpPr>
          <p:cNvPr id="14" name="Content Placeholder 13"/>
          <p:cNvSpPr>
            <a:spLocks noGrp="1"/>
          </p:cNvSpPr>
          <p:nvPr>
            <p:ph sz="quarter" idx="10"/>
          </p:nvPr>
        </p:nvSpPr>
        <p:spPr>
          <a:xfrm>
            <a:off x="603252" y="1423837"/>
            <a:ext cx="10989733" cy="4695825"/>
          </a:xfrm>
        </p:spPr>
        <p:txBody>
          <a:bodyPr>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a:xfrm>
            <a:off x="11285516" y="6400944"/>
            <a:ext cx="295607" cy="467427"/>
          </a:xfrm>
          <a:prstGeom prst="rect">
            <a:avLst/>
          </a:prstGeom>
          <a:solidFill>
            <a:srgbClr val="F8982D"/>
          </a:solidFill>
        </p:spPr>
        <p:txBody>
          <a:bodyPr vert="horz" wrap="none" lIns="91440" tIns="0" rIns="91440" bIns="45720" rtlCol="0" anchor="ctr"/>
          <a:lstStyle>
            <a:lvl1pPr algn="ctr">
              <a:defRPr sz="1067" b="0">
                <a:solidFill>
                  <a:schemeClr val="bg1"/>
                </a:solidFill>
              </a:defRPr>
            </a:lvl1pPr>
          </a:lstStyle>
          <a:p>
            <a:fld id="{D372AB51-BDCC-4F95-83CF-1CBB2D34E9E5}" type="slidenum">
              <a:rPr lang="en-US" smtClean="0"/>
              <a:pPr/>
              <a:t>‹#›</a:t>
            </a:fld>
            <a:endParaRPr lang="en-US" dirty="0"/>
          </a:p>
        </p:txBody>
      </p:sp>
    </p:spTree>
    <p:extLst>
      <p:ext uri="{BB962C8B-B14F-4D97-AF65-F5344CB8AC3E}">
        <p14:creationId xmlns:p14="http://schemas.microsoft.com/office/powerpoint/2010/main" val="7518530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9512" y="299141"/>
            <a:ext cx="10972800" cy="685800"/>
          </a:xfrm>
          <a:prstGeom prst="rect">
            <a:avLst/>
          </a:prstGeom>
        </p:spPr>
        <p:txBody>
          <a:bodyPr/>
          <a:lstStyle/>
          <a:p>
            <a:r>
              <a:rPr lang="en-US" dirty="0"/>
              <a:t>Title Styling</a:t>
            </a:r>
          </a:p>
        </p:txBody>
      </p:sp>
      <p:sp>
        <p:nvSpPr>
          <p:cNvPr id="8" name="Text Placeholder 2"/>
          <p:cNvSpPr>
            <a:spLocks noGrp="1"/>
          </p:cNvSpPr>
          <p:nvPr>
            <p:ph idx="1" hasCustomPrompt="1"/>
          </p:nvPr>
        </p:nvSpPr>
        <p:spPr>
          <a:xfrm>
            <a:off x="579512" y="1406334"/>
            <a:ext cx="10972800" cy="4621411"/>
          </a:xfrm>
          <a:prstGeom prst="rect">
            <a:avLst/>
          </a:prstGeom>
        </p:spPr>
        <p:txBody>
          <a:bodyPr vert="horz" lIns="91440" tIns="45720" rIns="91440" bIns="45720" rtlCol="0">
            <a:noAutofit/>
          </a:bodyPr>
          <a:lstStyle>
            <a:lvl1pPr marL="0" indent="0">
              <a:buNone/>
              <a:defRPr>
                <a:solidFill>
                  <a:schemeClr val="tx1">
                    <a:lumMod val="75000"/>
                    <a:lumOff val="25000"/>
                  </a:schemeClr>
                </a:solidFill>
                <a:latin typeface="+mn-lt"/>
              </a:defRPr>
            </a:lvl1pPr>
            <a:lvl2pPr marL="457101" indent="-457101">
              <a:buClr>
                <a:schemeClr val="accent4"/>
              </a:buClr>
              <a:buFont typeface="Arial"/>
              <a:buChar char="•"/>
              <a:defRPr>
                <a:solidFill>
                  <a:schemeClr val="tx1">
                    <a:lumMod val="75000"/>
                    <a:lumOff val="25000"/>
                  </a:schemeClr>
                </a:solidFill>
                <a:latin typeface="+mn-lt"/>
              </a:defRPr>
            </a:lvl2pPr>
            <a:lvl3pPr marL="850715" indent="-457101">
              <a:buClr>
                <a:schemeClr val="accent4"/>
              </a:buClr>
              <a:buFont typeface="Arial"/>
              <a:buChar char="•"/>
              <a:defRPr sz="2400" b="0">
                <a:solidFill>
                  <a:schemeClr val="accent5"/>
                </a:solidFill>
                <a:latin typeface="+mn-lt"/>
              </a:defRPr>
            </a:lvl3pPr>
            <a:lvl4pPr marL="1229517" indent="-457101">
              <a:buClr>
                <a:schemeClr val="accent4"/>
              </a:buClr>
              <a:buFont typeface="Arial"/>
              <a:buChar char="•"/>
              <a:defRPr>
                <a:solidFill>
                  <a:schemeClr val="tx1">
                    <a:lumMod val="75000"/>
                    <a:lumOff val="25000"/>
                  </a:schemeClr>
                </a:solidFill>
                <a:latin typeface="+mn-lt"/>
              </a:defRPr>
            </a:lvl4pPr>
            <a:lvl5pPr marL="1585039" indent="-457101">
              <a:buClr>
                <a:schemeClr val="accent4"/>
              </a:buClr>
              <a:buFont typeface="Arial"/>
              <a:buChar char="•"/>
              <a:defRPr>
                <a:solidFill>
                  <a:schemeClr val="tx1">
                    <a:lumMod val="75000"/>
                    <a:lumOff val="25000"/>
                  </a:schemeClr>
                </a:solidFill>
                <a:latin typeface="+mn-lt"/>
              </a:defRPr>
            </a:lvl5pPr>
          </a:lstStyle>
          <a:p>
            <a:pPr marL="393614" lvl="2" indent="-393614">
              <a:buNone/>
            </a:pPr>
            <a:r>
              <a:rPr lang="en-US" sz="3200" dirty="0">
                <a:solidFill>
                  <a:schemeClr val="accent4"/>
                </a:solidFill>
              </a:rPr>
              <a:t>Heading One Style </a:t>
            </a:r>
          </a:p>
          <a:p>
            <a:pPr marL="393614" lvl="2" indent="-393614">
              <a:buNone/>
            </a:pPr>
            <a:r>
              <a:rPr lang="en-US" dirty="0">
                <a:solidFill>
                  <a:schemeClr val="tx1">
                    <a:lumMod val="65000"/>
                    <a:lumOff val="35000"/>
                  </a:schemeClr>
                </a:solidFill>
              </a:rPr>
              <a:t>Body content, 18pt Segoe UI (gray)</a:t>
            </a:r>
          </a:p>
          <a:p>
            <a:pPr marL="393614" lvl="2" indent="-393614">
              <a:buNone/>
            </a:pPr>
            <a:endParaRPr lang="en-US" dirty="0">
              <a:solidFill>
                <a:schemeClr val="tx1">
                  <a:lumMod val="65000"/>
                  <a:lumOff val="35000"/>
                </a:schemeClr>
              </a:solidFill>
            </a:endParaRPr>
          </a:p>
          <a:p>
            <a:pPr marL="393614" lvl="2" indent="-393614">
              <a:buNone/>
            </a:pPr>
            <a:r>
              <a:rPr lang="en-US" sz="2666" dirty="0">
                <a:solidFill>
                  <a:schemeClr val="accent6"/>
                </a:solidFill>
              </a:rPr>
              <a:t>Heading Two Style</a:t>
            </a:r>
          </a:p>
          <a:p>
            <a:pPr marL="393614" lvl="2" indent="-393614">
              <a:buNone/>
            </a:pPr>
            <a:r>
              <a:rPr lang="en-US" dirty="0">
                <a:solidFill>
                  <a:schemeClr val="tx1">
                    <a:lumMod val="65000"/>
                    <a:lumOff val="35000"/>
                  </a:schemeClr>
                </a:solidFill>
              </a:rPr>
              <a:t>Body content, 18pt Segoe UI (gray)</a:t>
            </a:r>
          </a:p>
          <a:p>
            <a:pPr marL="393614" lvl="2" indent="-393614">
              <a:buNone/>
            </a:pPr>
            <a:endParaRPr lang="en-US" sz="2666" dirty="0">
              <a:solidFill>
                <a:schemeClr val="accent3"/>
              </a:solidFill>
            </a:endParaRPr>
          </a:p>
          <a:p>
            <a:pPr marL="393614" lvl="2" indent="-393614">
              <a:buNone/>
            </a:pPr>
            <a:r>
              <a:rPr lang="en-US" b="1" dirty="0">
                <a:solidFill>
                  <a:schemeClr val="accent1"/>
                </a:solidFill>
              </a:rPr>
              <a:t>HEADING THREE STYLE</a:t>
            </a:r>
          </a:p>
          <a:p>
            <a:pPr marL="393614" lvl="2" indent="-393614">
              <a:buNone/>
            </a:pPr>
            <a:r>
              <a:rPr lang="en-US" dirty="0">
                <a:solidFill>
                  <a:schemeClr val="tx1">
                    <a:lumMod val="65000"/>
                    <a:lumOff val="35000"/>
                  </a:schemeClr>
                </a:solidFill>
              </a:rPr>
              <a:t>Body content, 18pt Segoe UI (gray)</a:t>
            </a:r>
          </a:p>
          <a:p>
            <a:pPr marL="0" indent="0">
              <a:buNone/>
            </a:pPr>
            <a:endParaRPr lang="en-US" dirty="0"/>
          </a:p>
        </p:txBody>
      </p:sp>
      <p:sp>
        <p:nvSpPr>
          <p:cNvPr id="9" name="Slide Number Placeholder 5"/>
          <p:cNvSpPr>
            <a:spLocks noGrp="1"/>
          </p:cNvSpPr>
          <p:nvPr>
            <p:ph type="sldNum" sz="quarter" idx="4"/>
          </p:nvPr>
        </p:nvSpPr>
        <p:spPr>
          <a:xfrm>
            <a:off x="11285516" y="6400944"/>
            <a:ext cx="295607" cy="467427"/>
          </a:xfrm>
          <a:prstGeom prst="rect">
            <a:avLst/>
          </a:prstGeom>
          <a:solidFill>
            <a:srgbClr val="F8982D"/>
          </a:solidFill>
        </p:spPr>
        <p:txBody>
          <a:bodyPr vert="horz" wrap="none" lIns="91440" tIns="0" rIns="91440" bIns="45720" rtlCol="0" anchor="ctr"/>
          <a:lstStyle>
            <a:lvl1pPr algn="ctr">
              <a:defRPr sz="1067" b="0">
                <a:solidFill>
                  <a:schemeClr val="bg1"/>
                </a:solidFill>
              </a:defRPr>
            </a:lvl1pPr>
          </a:lstStyle>
          <a:p>
            <a:fld id="{D372AB51-BDCC-4F95-83CF-1CBB2D34E9E5}" type="slidenum">
              <a:rPr lang="en-US" smtClean="0"/>
              <a:pPr/>
              <a:t>‹#›</a:t>
            </a:fld>
            <a:endParaRPr lang="en-US" dirty="0"/>
          </a:p>
        </p:txBody>
      </p:sp>
    </p:spTree>
    <p:extLst>
      <p:ext uri="{BB962C8B-B14F-4D97-AF65-F5344CB8AC3E}">
        <p14:creationId xmlns:p14="http://schemas.microsoft.com/office/powerpoint/2010/main" val="30018100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9512" y="299141"/>
            <a:ext cx="10972800" cy="685800"/>
          </a:xfrm>
          <a:prstGeom prst="rect">
            <a:avLst/>
          </a:prstGeom>
        </p:spPr>
        <p:txBody>
          <a:bodyPr/>
          <a:lstStyle/>
          <a:p>
            <a:r>
              <a:rPr lang="en-US" dirty="0"/>
              <a:t>Title Styling</a:t>
            </a:r>
          </a:p>
        </p:txBody>
      </p:sp>
      <p:sp>
        <p:nvSpPr>
          <p:cNvPr id="3" name="Content Placeholder 2"/>
          <p:cNvSpPr>
            <a:spLocks noGrp="1"/>
          </p:cNvSpPr>
          <p:nvPr>
            <p:ph sz="half" idx="1"/>
          </p:nvPr>
        </p:nvSpPr>
        <p:spPr>
          <a:xfrm>
            <a:off x="609600" y="2165416"/>
            <a:ext cx="5384800" cy="3819101"/>
          </a:xfrm>
          <a:prstGeom prst="rect">
            <a:avLst/>
          </a:prstGeom>
        </p:spPr>
        <p:txBody>
          <a:bodyPr>
            <a:normAutofit/>
          </a:bodyPr>
          <a:lstStyle>
            <a:lvl1pPr marL="226435" indent="-226435">
              <a:spcAft>
                <a:spcPts val="800"/>
              </a:spcAft>
              <a:buClr>
                <a:schemeClr val="accent2"/>
              </a:buClr>
              <a:buFont typeface="Arial"/>
              <a:buChar char="•"/>
              <a:defRPr sz="2400">
                <a:solidFill>
                  <a:srgbClr val="595959"/>
                </a:solidFill>
                <a:latin typeface="+mn-lt"/>
                <a:cs typeface="Segoe"/>
              </a:defRPr>
            </a:lvl1pPr>
            <a:lvl2pPr marL="226435" indent="-226435">
              <a:spcAft>
                <a:spcPts val="800"/>
              </a:spcAft>
              <a:buClr>
                <a:schemeClr val="accent2"/>
              </a:buClr>
              <a:buFont typeface="Arial"/>
              <a:buChar char="•"/>
              <a:defRPr sz="2400">
                <a:solidFill>
                  <a:srgbClr val="595959"/>
                </a:solidFill>
                <a:latin typeface="+mn-lt"/>
                <a:cs typeface="Segoe"/>
              </a:defRPr>
            </a:lvl2pPr>
            <a:lvl3pPr marL="226435" indent="-226435">
              <a:spcAft>
                <a:spcPts val="800"/>
              </a:spcAft>
              <a:buClr>
                <a:schemeClr val="accent2"/>
              </a:buClr>
              <a:buFont typeface="Arial"/>
              <a:buChar char="•"/>
              <a:defRPr sz="2400">
                <a:solidFill>
                  <a:srgbClr val="595959"/>
                </a:solidFill>
                <a:latin typeface="+mn-lt"/>
                <a:cs typeface="Segoe"/>
              </a:defRPr>
            </a:lvl3pPr>
            <a:lvl4pPr marL="226435" indent="-226435">
              <a:spcAft>
                <a:spcPts val="800"/>
              </a:spcAft>
              <a:buClr>
                <a:schemeClr val="accent2"/>
              </a:buClr>
              <a:buFont typeface="Arial"/>
              <a:buChar char="•"/>
              <a:defRPr sz="2400">
                <a:solidFill>
                  <a:srgbClr val="595959"/>
                </a:solidFill>
                <a:latin typeface="+mn-lt"/>
                <a:cs typeface="Segoe"/>
              </a:defRPr>
            </a:lvl4pPr>
            <a:lvl5pPr marL="226435" indent="-226435">
              <a:spcAft>
                <a:spcPts val="800"/>
              </a:spcAft>
              <a:buClr>
                <a:schemeClr val="accent2"/>
              </a:buClr>
              <a:buFont typeface="Arial"/>
              <a:buChar char="•"/>
              <a:defRPr sz="2400">
                <a:solidFill>
                  <a:srgbClr val="595959"/>
                </a:solidFill>
                <a:latin typeface="+mn-lt"/>
                <a:cs typeface="Segoe"/>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0" hasCustomPrompt="1"/>
          </p:nvPr>
        </p:nvSpPr>
        <p:spPr>
          <a:xfrm>
            <a:off x="602355" y="1465866"/>
            <a:ext cx="5387812" cy="627711"/>
          </a:xfrm>
          <a:prstGeom prst="rect">
            <a:avLst/>
          </a:prstGeom>
          <a:solidFill>
            <a:schemeClr val="bg1">
              <a:lumMod val="85000"/>
            </a:schemeClr>
          </a:solidFill>
        </p:spPr>
        <p:txBody>
          <a:bodyPr anchor="ctr">
            <a:noAutofit/>
          </a:bodyPr>
          <a:lstStyle>
            <a:lvl1pPr algn="l">
              <a:defRPr sz="3200">
                <a:solidFill>
                  <a:schemeClr val="accent4"/>
                </a:solidFill>
                <a:latin typeface="+mj-lt"/>
              </a:defRPr>
            </a:lvl1pPr>
          </a:lstStyle>
          <a:p>
            <a:pPr lvl="0"/>
            <a:r>
              <a:rPr lang="en-US" dirty="0"/>
              <a:t>Title Here</a:t>
            </a:r>
          </a:p>
        </p:txBody>
      </p:sp>
      <p:sp>
        <p:nvSpPr>
          <p:cNvPr id="13" name="Content Placeholder 5"/>
          <p:cNvSpPr>
            <a:spLocks noGrp="1"/>
          </p:cNvSpPr>
          <p:nvPr>
            <p:ph sz="quarter" idx="11" hasCustomPrompt="1"/>
          </p:nvPr>
        </p:nvSpPr>
        <p:spPr>
          <a:xfrm>
            <a:off x="6182661" y="1465866"/>
            <a:ext cx="5387812" cy="627711"/>
          </a:xfrm>
          <a:prstGeom prst="rect">
            <a:avLst/>
          </a:prstGeom>
          <a:solidFill>
            <a:schemeClr val="bg1">
              <a:lumMod val="85000"/>
            </a:schemeClr>
          </a:solidFill>
        </p:spPr>
        <p:txBody>
          <a:bodyPr anchor="ctr">
            <a:noAutofit/>
          </a:bodyPr>
          <a:lstStyle>
            <a:lvl1pPr algn="l">
              <a:defRPr sz="3200">
                <a:solidFill>
                  <a:schemeClr val="accent4"/>
                </a:solidFill>
                <a:latin typeface="+mj-lt"/>
              </a:defRPr>
            </a:lvl1pPr>
          </a:lstStyle>
          <a:p>
            <a:pPr lvl="0"/>
            <a:r>
              <a:rPr lang="en-US" dirty="0"/>
              <a:t>Title Here</a:t>
            </a:r>
          </a:p>
        </p:txBody>
      </p:sp>
      <p:sp>
        <p:nvSpPr>
          <p:cNvPr id="9" name="Content Placeholder 2"/>
          <p:cNvSpPr>
            <a:spLocks noGrp="1"/>
          </p:cNvSpPr>
          <p:nvPr>
            <p:ph sz="half" idx="12"/>
          </p:nvPr>
        </p:nvSpPr>
        <p:spPr>
          <a:xfrm>
            <a:off x="6184575" y="2165416"/>
            <a:ext cx="5384800" cy="3819101"/>
          </a:xfrm>
          <a:prstGeom prst="rect">
            <a:avLst/>
          </a:prstGeom>
        </p:spPr>
        <p:txBody>
          <a:bodyPr>
            <a:normAutofit/>
          </a:bodyPr>
          <a:lstStyle>
            <a:lvl1pPr marL="226435" indent="-226435">
              <a:spcAft>
                <a:spcPts val="800"/>
              </a:spcAft>
              <a:buClr>
                <a:schemeClr val="accent2"/>
              </a:buClr>
              <a:buFont typeface="Arial"/>
              <a:buChar char="•"/>
              <a:defRPr sz="2400">
                <a:solidFill>
                  <a:srgbClr val="595959"/>
                </a:solidFill>
                <a:latin typeface="+mn-lt"/>
                <a:cs typeface="Segoe"/>
              </a:defRPr>
            </a:lvl1pPr>
            <a:lvl2pPr marL="226435" indent="-226435">
              <a:spcAft>
                <a:spcPts val="800"/>
              </a:spcAft>
              <a:buClr>
                <a:schemeClr val="accent2"/>
              </a:buClr>
              <a:buFont typeface="Arial"/>
              <a:buChar char="•"/>
              <a:defRPr sz="2400">
                <a:solidFill>
                  <a:srgbClr val="595959"/>
                </a:solidFill>
                <a:latin typeface="+mn-lt"/>
                <a:cs typeface="Segoe"/>
              </a:defRPr>
            </a:lvl2pPr>
            <a:lvl3pPr marL="226435" indent="-226435">
              <a:spcAft>
                <a:spcPts val="800"/>
              </a:spcAft>
              <a:buClr>
                <a:schemeClr val="accent2"/>
              </a:buClr>
              <a:buFont typeface="Arial"/>
              <a:buChar char="•"/>
              <a:defRPr sz="2400">
                <a:solidFill>
                  <a:srgbClr val="595959"/>
                </a:solidFill>
                <a:latin typeface="+mn-lt"/>
                <a:cs typeface="Segoe"/>
              </a:defRPr>
            </a:lvl3pPr>
            <a:lvl4pPr marL="226435" indent="-226435">
              <a:spcAft>
                <a:spcPts val="800"/>
              </a:spcAft>
              <a:buClr>
                <a:schemeClr val="accent2"/>
              </a:buClr>
              <a:buFont typeface="Arial"/>
              <a:buChar char="•"/>
              <a:defRPr sz="2400">
                <a:solidFill>
                  <a:srgbClr val="595959"/>
                </a:solidFill>
                <a:latin typeface="+mn-lt"/>
                <a:cs typeface="Segoe"/>
              </a:defRPr>
            </a:lvl4pPr>
            <a:lvl5pPr marL="226435" indent="-226435">
              <a:spcAft>
                <a:spcPts val="800"/>
              </a:spcAft>
              <a:buClr>
                <a:schemeClr val="accent2"/>
              </a:buClr>
              <a:buFont typeface="Arial"/>
              <a:buChar char="•"/>
              <a:defRPr sz="2400">
                <a:solidFill>
                  <a:srgbClr val="595959"/>
                </a:solidFill>
                <a:latin typeface="+mn-lt"/>
                <a:cs typeface="Segoe"/>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p:cNvSpPr>
            <a:spLocks noGrp="1"/>
          </p:cNvSpPr>
          <p:nvPr>
            <p:ph type="sldNum" sz="quarter" idx="4"/>
          </p:nvPr>
        </p:nvSpPr>
        <p:spPr>
          <a:xfrm>
            <a:off x="11285516" y="6400944"/>
            <a:ext cx="295607" cy="467427"/>
          </a:xfrm>
          <a:prstGeom prst="rect">
            <a:avLst/>
          </a:prstGeom>
          <a:solidFill>
            <a:srgbClr val="F8982D"/>
          </a:solidFill>
        </p:spPr>
        <p:txBody>
          <a:bodyPr vert="horz" wrap="none" lIns="91440" tIns="0" rIns="91440" bIns="45720" rtlCol="0" anchor="ctr"/>
          <a:lstStyle>
            <a:lvl1pPr algn="ctr">
              <a:defRPr sz="1067" b="0">
                <a:solidFill>
                  <a:schemeClr val="bg1"/>
                </a:solidFill>
              </a:defRPr>
            </a:lvl1pPr>
          </a:lstStyle>
          <a:p>
            <a:fld id="{D372AB51-BDCC-4F95-83CF-1CBB2D34E9E5}" type="slidenum">
              <a:rPr lang="en-US" smtClean="0"/>
              <a:pPr/>
              <a:t>‹#›</a:t>
            </a:fld>
            <a:endParaRPr lang="en-US" dirty="0"/>
          </a:p>
        </p:txBody>
      </p:sp>
    </p:spTree>
    <p:extLst>
      <p:ext uri="{BB962C8B-B14F-4D97-AF65-F5344CB8AC3E}">
        <p14:creationId xmlns:p14="http://schemas.microsoft.com/office/powerpoint/2010/main" val="34941251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9512" y="299141"/>
            <a:ext cx="10972800" cy="685800"/>
          </a:xfrm>
          <a:prstGeom prst="rect">
            <a:avLst/>
          </a:prstGeom>
        </p:spPr>
        <p:txBody>
          <a:bodyPr/>
          <a:lstStyle/>
          <a:p>
            <a:r>
              <a:rPr lang="en-US" dirty="0"/>
              <a:t>Title Styling</a:t>
            </a:r>
          </a:p>
        </p:txBody>
      </p:sp>
      <p:sp>
        <p:nvSpPr>
          <p:cNvPr id="6" name="Slide Number Placeholder 5"/>
          <p:cNvSpPr>
            <a:spLocks noGrp="1"/>
          </p:cNvSpPr>
          <p:nvPr>
            <p:ph type="sldNum" sz="quarter" idx="4"/>
          </p:nvPr>
        </p:nvSpPr>
        <p:spPr>
          <a:xfrm>
            <a:off x="11285516" y="6400944"/>
            <a:ext cx="295607" cy="467427"/>
          </a:xfrm>
          <a:prstGeom prst="rect">
            <a:avLst/>
          </a:prstGeom>
          <a:solidFill>
            <a:srgbClr val="F8982D"/>
          </a:solidFill>
        </p:spPr>
        <p:txBody>
          <a:bodyPr vert="horz" wrap="none" lIns="91440" tIns="0" rIns="91440" bIns="45720" rtlCol="0" anchor="ctr"/>
          <a:lstStyle>
            <a:lvl1pPr algn="ctr">
              <a:defRPr sz="1067" b="0">
                <a:solidFill>
                  <a:schemeClr val="bg1"/>
                </a:solidFill>
              </a:defRPr>
            </a:lvl1pPr>
          </a:lstStyle>
          <a:p>
            <a:fld id="{D372AB51-BDCC-4F95-83CF-1CBB2D34E9E5}" type="slidenum">
              <a:rPr lang="en-US" smtClean="0"/>
              <a:pPr/>
              <a:t>‹#›</a:t>
            </a:fld>
            <a:endParaRPr lang="en-US" dirty="0"/>
          </a:p>
        </p:txBody>
      </p:sp>
    </p:spTree>
    <p:extLst>
      <p:ext uri="{BB962C8B-B14F-4D97-AF65-F5344CB8AC3E}">
        <p14:creationId xmlns:p14="http://schemas.microsoft.com/office/powerpoint/2010/main" val="6463479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Code">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579512" y="299141"/>
            <a:ext cx="10972800" cy="685800"/>
          </a:xfrm>
          <a:prstGeom prst="rect">
            <a:avLst/>
          </a:prstGeom>
        </p:spPr>
        <p:txBody>
          <a:bodyPr/>
          <a:lstStyle/>
          <a:p>
            <a:r>
              <a:rPr lang="en-US" dirty="0"/>
              <a:t>Slide for code</a:t>
            </a:r>
          </a:p>
        </p:txBody>
      </p:sp>
      <p:sp>
        <p:nvSpPr>
          <p:cNvPr id="8" name="Content Placeholder 2"/>
          <p:cNvSpPr>
            <a:spLocks noGrp="1"/>
          </p:cNvSpPr>
          <p:nvPr>
            <p:ph idx="1"/>
          </p:nvPr>
        </p:nvSpPr>
        <p:spPr>
          <a:xfrm>
            <a:off x="579512" y="1662030"/>
            <a:ext cx="10972800" cy="4621411"/>
          </a:xfrm>
          <a:prstGeom prst="rect">
            <a:avLst/>
          </a:prstGeom>
        </p:spPr>
        <p:txBody>
          <a:bodyPr>
            <a:normAutofit/>
          </a:bodyPr>
          <a:lstStyle>
            <a:lvl1pPr marL="0" indent="0">
              <a:buClr>
                <a:schemeClr val="accent3"/>
              </a:buClr>
              <a:buFontTx/>
              <a:buNone/>
              <a:defRPr sz="2666">
                <a:solidFill>
                  <a:schemeClr val="tx1">
                    <a:lumMod val="75000"/>
                    <a:lumOff val="25000"/>
                  </a:schemeClr>
                </a:solidFill>
                <a:latin typeface="Consolas"/>
                <a:cs typeface="Consolas"/>
              </a:defRPr>
            </a:lvl1pPr>
            <a:lvl2pPr marL="0" indent="0">
              <a:buClr>
                <a:schemeClr val="accent3"/>
              </a:buClr>
              <a:buFontTx/>
              <a:buNone/>
              <a:defRPr sz="2400">
                <a:solidFill>
                  <a:schemeClr val="tx1">
                    <a:lumMod val="75000"/>
                    <a:lumOff val="25000"/>
                  </a:schemeClr>
                </a:solidFill>
                <a:latin typeface="Consolas"/>
                <a:cs typeface="Consolas"/>
              </a:defRPr>
            </a:lvl2pPr>
            <a:lvl3pPr marL="393614" indent="0">
              <a:buClr>
                <a:schemeClr val="accent3"/>
              </a:buClr>
              <a:buFontTx/>
              <a:buNone/>
              <a:defRPr sz="2132">
                <a:solidFill>
                  <a:schemeClr val="tx1">
                    <a:lumMod val="75000"/>
                    <a:lumOff val="25000"/>
                  </a:schemeClr>
                </a:solidFill>
                <a:latin typeface="Consolas"/>
                <a:cs typeface="Consolas"/>
              </a:defRPr>
            </a:lvl3pPr>
            <a:lvl4pPr marL="772417" indent="0">
              <a:buClr>
                <a:schemeClr val="accent3"/>
              </a:buClr>
              <a:buFontTx/>
              <a:buNone/>
              <a:defRPr sz="2132">
                <a:solidFill>
                  <a:schemeClr val="tx1">
                    <a:lumMod val="75000"/>
                    <a:lumOff val="25000"/>
                  </a:schemeClr>
                </a:solidFill>
                <a:latin typeface="Consolas"/>
                <a:cs typeface="Consolas"/>
              </a:defRPr>
            </a:lvl4pPr>
            <a:lvl5pPr marL="1127939" indent="0">
              <a:buClr>
                <a:schemeClr val="accent3"/>
              </a:buClr>
              <a:buFontTx/>
              <a:buNone/>
              <a:defRPr sz="2132">
                <a:solidFill>
                  <a:schemeClr val="tx1">
                    <a:lumMod val="75000"/>
                    <a:lumOff val="25000"/>
                  </a:schemeClr>
                </a:solidFill>
                <a:latin typeface="Consolas"/>
                <a:cs typeface="Consola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4"/>
          </p:nvPr>
        </p:nvSpPr>
        <p:spPr>
          <a:xfrm>
            <a:off x="11285516" y="6400944"/>
            <a:ext cx="295607" cy="467427"/>
          </a:xfrm>
          <a:prstGeom prst="rect">
            <a:avLst/>
          </a:prstGeom>
          <a:solidFill>
            <a:srgbClr val="F8982D"/>
          </a:solidFill>
        </p:spPr>
        <p:txBody>
          <a:bodyPr vert="horz" wrap="none" lIns="91440" tIns="0" rIns="91440" bIns="45720" rtlCol="0" anchor="ctr"/>
          <a:lstStyle>
            <a:lvl1pPr algn="ctr">
              <a:defRPr sz="1067" b="0">
                <a:solidFill>
                  <a:schemeClr val="bg1"/>
                </a:solidFill>
              </a:defRPr>
            </a:lvl1pPr>
          </a:lstStyle>
          <a:p>
            <a:fld id="{D372AB51-BDCC-4F95-83CF-1CBB2D34E9E5}" type="slidenum">
              <a:rPr lang="en-US" smtClean="0"/>
              <a:pPr/>
              <a:t>‹#›</a:t>
            </a:fld>
            <a:endParaRPr lang="en-US" dirty="0"/>
          </a:p>
        </p:txBody>
      </p:sp>
    </p:spTree>
    <p:extLst>
      <p:ext uri="{BB962C8B-B14F-4D97-AF65-F5344CB8AC3E}">
        <p14:creationId xmlns:p14="http://schemas.microsoft.com/office/powerpoint/2010/main" val="2066267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13B48C3B-2CDD-41BD-82BC-F143BCAFB7BC}"/>
              </a:ext>
            </a:extLst>
          </p:cNvPr>
          <p:cNvSpPr txBox="1">
            <a:spLocks/>
          </p:cNvSpPr>
          <p:nvPr userDrawn="1"/>
        </p:nvSpPr>
        <p:spPr>
          <a:xfrm>
            <a:off x="0" y="0"/>
            <a:ext cx="5399314" cy="6858000"/>
          </a:xfrm>
          <a:prstGeom prst="rect">
            <a:avLst/>
          </a:prstGeom>
          <a:solidFill>
            <a:srgbClr val="0078D7"/>
          </a:solidFill>
        </p:spPr>
        <p:txBody>
          <a:bodyPr vert="horz" wrap="square" lIns="91427" tIns="45713" rIns="91427" bIns="45713"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lnSpc>
                <a:spcPct val="70000"/>
              </a:lnSpc>
            </a:pPr>
            <a:endParaRPr lang="en-US" sz="3529" b="1" spc="0">
              <a:solidFill>
                <a:srgbClr val="00BCF2"/>
              </a:solidFill>
              <a:latin typeface="Segoe UI Semilight"/>
            </a:endParaRPr>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269240" y="2782669"/>
            <a:ext cx="5130074" cy="1292662"/>
          </a:xfrm>
        </p:spPr>
        <p:txBody>
          <a:bodyPr vert="horz" wrap="square" lIns="146304" tIns="91440" rIns="146304" bIns="91440" rtlCol="0" anchor="ctr" anchorCtr="0">
            <a:spAutoFit/>
          </a:bodyPr>
          <a:lstStyle>
            <a:lvl1pPr>
              <a:defRPr lang="en-US" sz="3600" b="1" spc="0">
                <a:solidFill>
                  <a:schemeClr val="bg2">
                    <a:lumMod val="10000"/>
                  </a:schemeClr>
                </a:solidFill>
                <a:latin typeface="Segoe UI Semibold" charset="0"/>
                <a:ea typeface="Segoe UI Semibold" charset="0"/>
                <a:cs typeface="Segoe UI Semibold" charset="0"/>
              </a:defRPr>
            </a:lvl1pPr>
          </a:lstStyle>
          <a:p>
            <a:pPr marL="0" lvl="0">
              <a:lnSpc>
                <a:spcPct val="100000"/>
              </a:lnSpc>
            </a:pPr>
            <a:r>
              <a:rPr lang="en-US"/>
              <a:t>Click to edit Master title style</a:t>
            </a:r>
          </a:p>
        </p:txBody>
      </p:sp>
      <p:sp>
        <p:nvSpPr>
          <p:cNvPr id="14" name="Text Placeholder 13">
            <a:extLst>
              <a:ext uri="{FF2B5EF4-FFF2-40B4-BE49-F238E27FC236}">
                <a16:creationId xmlns:a16="http://schemas.microsoft.com/office/drawing/2014/main" id="{C201B679-1DA6-45FD-9570-713EF3F4903A}"/>
              </a:ext>
            </a:extLst>
          </p:cNvPr>
          <p:cNvSpPr>
            <a:spLocks noGrp="1"/>
          </p:cNvSpPr>
          <p:nvPr>
            <p:ph type="body" sz="quarter" idx="11"/>
          </p:nvPr>
        </p:nvSpPr>
        <p:spPr>
          <a:xfrm>
            <a:off x="6350000" y="1436124"/>
            <a:ext cx="4700858" cy="4507388"/>
          </a:xfrm>
        </p:spPr>
        <p:txBody>
          <a:bodyPr/>
          <a:lstStyle>
            <a:lvl1pPr>
              <a:defRPr sz="2400"/>
            </a:lvl1pPr>
            <a:lvl2pPr>
              <a:defRPr sz="1800">
                <a:latin typeface="+mj-lt"/>
              </a:defRPr>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396807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Section Title">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9647756"/>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pic>
        <p:nvPicPr>
          <p:cNvPr id="8" name="Content Placeholder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1" cy="6858001"/>
          </a:xfrm>
          <a:prstGeom prst="rect">
            <a:avLst/>
          </a:prstGeom>
        </p:spPr>
      </p:pic>
      <p:sp>
        <p:nvSpPr>
          <p:cNvPr id="11" name="Title 1"/>
          <p:cNvSpPr>
            <a:spLocks noGrp="1"/>
          </p:cNvSpPr>
          <p:nvPr>
            <p:ph type="ctrTitle" hasCustomPrompt="1"/>
          </p:nvPr>
        </p:nvSpPr>
        <p:spPr>
          <a:xfrm>
            <a:off x="4699002" y="1900068"/>
            <a:ext cx="7168444" cy="942209"/>
          </a:xfrm>
          <a:prstGeom prst="rect">
            <a:avLst/>
          </a:prstGeom>
        </p:spPr>
        <p:txBody>
          <a:bodyPr vert="horz" lIns="91440" tIns="45720" rIns="91440" bIns="45720" rtlCol="0" anchor="b" anchorCtr="0">
            <a:normAutofit/>
          </a:bodyPr>
          <a:lstStyle>
            <a:lvl1pPr algn="l">
              <a:defRPr lang="en-US" sz="4000" b="0" dirty="0">
                <a:solidFill>
                  <a:schemeClr val="accent1"/>
                </a:solidFill>
                <a:latin typeface="+mj-lt"/>
                <a:cs typeface="Segoe UI Light"/>
              </a:defRPr>
            </a:lvl1pPr>
          </a:lstStyle>
          <a:p>
            <a:pPr marL="0" lvl="0"/>
            <a:r>
              <a:rPr lang="en-CA" dirty="0"/>
              <a:t>Session Title</a:t>
            </a:r>
            <a:endParaRPr lang="en-US" dirty="0"/>
          </a:p>
        </p:txBody>
      </p:sp>
      <p:sp>
        <p:nvSpPr>
          <p:cNvPr id="12" name="Subtitle 2"/>
          <p:cNvSpPr>
            <a:spLocks noGrp="1"/>
          </p:cNvSpPr>
          <p:nvPr>
            <p:ph type="subTitle" idx="1" hasCustomPrompt="1"/>
          </p:nvPr>
        </p:nvSpPr>
        <p:spPr>
          <a:xfrm>
            <a:off x="4699394" y="2838104"/>
            <a:ext cx="7169537" cy="604977"/>
          </a:xfrm>
          <a:prstGeom prst="rect">
            <a:avLst/>
          </a:prstGeom>
        </p:spPr>
        <p:txBody>
          <a:bodyPr vert="horz" lIns="91440" tIns="45720" rIns="91440" bIns="45720" rtlCol="0" anchor="t">
            <a:normAutofit/>
          </a:bodyPr>
          <a:lstStyle>
            <a:lvl1pPr algn="l">
              <a:defRPr lang="en-US" dirty="0">
                <a:solidFill>
                  <a:schemeClr val="accent4"/>
                </a:solidFill>
                <a:latin typeface="+mn-lt"/>
                <a:cs typeface="Segoe UI Light"/>
              </a:defRPr>
            </a:lvl1pPr>
          </a:lstStyle>
          <a:p>
            <a:pPr lvl="0"/>
            <a:r>
              <a:rPr lang="en-CA" dirty="0"/>
              <a:t>Subtitle</a:t>
            </a:r>
            <a:endParaRPr lang="en-US" dirty="0"/>
          </a:p>
        </p:txBody>
      </p:sp>
      <p:sp>
        <p:nvSpPr>
          <p:cNvPr id="13" name="Rectangle 12"/>
          <p:cNvSpPr/>
          <p:nvPr userDrawn="1"/>
        </p:nvSpPr>
        <p:spPr>
          <a:xfrm>
            <a:off x="3" y="4233333"/>
            <a:ext cx="3767665" cy="550334"/>
          </a:xfrm>
          <a:prstGeom prst="rect">
            <a:avLst/>
          </a:prstGeom>
          <a:solidFill>
            <a:schemeClr val="accent2"/>
          </a:solidFill>
        </p:spPr>
        <p:txBody>
          <a:bodyPr vert="horz" lIns="91427" tIns="45713" rIns="91427" bIns="45713" rtlCol="0" anchor="t">
            <a:noAutofit/>
          </a:bodyPr>
          <a:lstStyle/>
          <a:p>
            <a:pPr lvl="0" indent="0" algn="r">
              <a:spcBef>
                <a:spcPct val="20000"/>
              </a:spcBef>
              <a:buFont typeface="Arial"/>
              <a:buNone/>
            </a:pPr>
            <a:r>
              <a:rPr lang="en-US" sz="1400" dirty="0">
                <a:solidFill>
                  <a:schemeClr val="bg1"/>
                </a:solidFill>
                <a:cs typeface="Segoe UI Light"/>
              </a:rPr>
              <a:t>October 15-18, 2013</a:t>
            </a:r>
            <a:br>
              <a:rPr lang="en-US" sz="1400" dirty="0">
                <a:solidFill>
                  <a:schemeClr val="bg1"/>
                </a:solidFill>
                <a:cs typeface="Segoe UI Light"/>
              </a:rPr>
            </a:br>
            <a:r>
              <a:rPr lang="en-US" sz="1400" dirty="0">
                <a:solidFill>
                  <a:schemeClr val="bg1"/>
                </a:solidFill>
                <a:cs typeface="Segoe UI Light"/>
              </a:rPr>
              <a:t>Charlotte, NC</a:t>
            </a:r>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4553" y="296338"/>
            <a:ext cx="4402665" cy="3301999"/>
          </a:xfrm>
          <a:prstGeom prst="rect">
            <a:avLst/>
          </a:prstGeom>
        </p:spPr>
      </p:pic>
    </p:spTree>
    <p:extLst>
      <p:ext uri="{BB962C8B-B14F-4D97-AF65-F5344CB8AC3E}">
        <p14:creationId xmlns:p14="http://schemas.microsoft.com/office/powerpoint/2010/main" val="36486014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14" name="Content Placeholder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1" cy="6858001"/>
          </a:xfrm>
          <a:prstGeom prst="rect">
            <a:avLst/>
          </a:prstGeom>
        </p:spPr>
      </p:pic>
      <p:sp>
        <p:nvSpPr>
          <p:cNvPr id="9" name="Title 1"/>
          <p:cNvSpPr>
            <a:spLocks noGrp="1"/>
          </p:cNvSpPr>
          <p:nvPr>
            <p:ph type="ctrTitle" hasCustomPrompt="1"/>
          </p:nvPr>
        </p:nvSpPr>
        <p:spPr>
          <a:xfrm>
            <a:off x="4699002" y="1900068"/>
            <a:ext cx="7168444" cy="942209"/>
          </a:xfrm>
          <a:prstGeom prst="rect">
            <a:avLst/>
          </a:prstGeom>
        </p:spPr>
        <p:txBody>
          <a:bodyPr vert="horz" lIns="91440" tIns="45720" rIns="91440" bIns="45720" rtlCol="0" anchor="b" anchorCtr="0">
            <a:noAutofit/>
          </a:bodyPr>
          <a:lstStyle>
            <a:lvl1pPr algn="l">
              <a:defRPr lang="en-US" sz="4000" b="0" dirty="0">
                <a:solidFill>
                  <a:schemeClr val="accent1"/>
                </a:solidFill>
                <a:latin typeface="+mj-lt"/>
                <a:cs typeface="Segoe UI Light"/>
              </a:defRPr>
            </a:lvl1pPr>
          </a:lstStyle>
          <a:p>
            <a:pPr marL="0" lvl="0"/>
            <a:r>
              <a:rPr lang="en-CA" dirty="0"/>
              <a:t>Session Title</a:t>
            </a:r>
            <a:endParaRPr lang="en-US" dirty="0"/>
          </a:p>
        </p:txBody>
      </p:sp>
      <p:sp>
        <p:nvSpPr>
          <p:cNvPr id="10" name="Subtitle 2"/>
          <p:cNvSpPr>
            <a:spLocks noGrp="1"/>
          </p:cNvSpPr>
          <p:nvPr>
            <p:ph type="subTitle" idx="1" hasCustomPrompt="1"/>
          </p:nvPr>
        </p:nvSpPr>
        <p:spPr>
          <a:xfrm>
            <a:off x="4699394" y="2838104"/>
            <a:ext cx="7169537" cy="604977"/>
          </a:xfrm>
          <a:prstGeom prst="rect">
            <a:avLst/>
          </a:prstGeom>
        </p:spPr>
        <p:txBody>
          <a:bodyPr vert="horz" lIns="91440" tIns="45720" rIns="91440" bIns="45720" rtlCol="0" anchor="t">
            <a:noAutofit/>
          </a:bodyPr>
          <a:lstStyle>
            <a:lvl1pPr algn="l">
              <a:defRPr lang="en-US" dirty="0">
                <a:solidFill>
                  <a:schemeClr val="accent4"/>
                </a:solidFill>
                <a:latin typeface="+mn-lt"/>
                <a:cs typeface="Segoe UI Light"/>
              </a:defRPr>
            </a:lvl1pPr>
          </a:lstStyle>
          <a:p>
            <a:pPr lvl="0"/>
            <a:r>
              <a:rPr lang="en-CA" dirty="0"/>
              <a:t>Subtitle</a:t>
            </a:r>
            <a:endParaRPr lang="en-US" dirty="0"/>
          </a:p>
        </p:txBody>
      </p:sp>
      <p:sp>
        <p:nvSpPr>
          <p:cNvPr id="3" name="Rectangle 2"/>
          <p:cNvSpPr/>
          <p:nvPr userDrawn="1"/>
        </p:nvSpPr>
        <p:spPr>
          <a:xfrm>
            <a:off x="3" y="4233333"/>
            <a:ext cx="3767665" cy="550334"/>
          </a:xfrm>
          <a:prstGeom prst="rect">
            <a:avLst/>
          </a:prstGeom>
          <a:solidFill>
            <a:schemeClr val="accent2"/>
          </a:solidFill>
        </p:spPr>
        <p:txBody>
          <a:bodyPr vert="horz" lIns="91427" tIns="45713" rIns="91427" bIns="45713" rtlCol="0" anchor="t">
            <a:noAutofit/>
          </a:bodyPr>
          <a:lstStyle/>
          <a:p>
            <a:pPr lvl="0" indent="0" algn="r">
              <a:spcBef>
                <a:spcPct val="20000"/>
              </a:spcBef>
              <a:buFont typeface="Arial"/>
              <a:buNone/>
            </a:pPr>
            <a:r>
              <a:rPr lang="en-US" sz="1400" dirty="0">
                <a:solidFill>
                  <a:schemeClr val="bg1"/>
                </a:solidFill>
                <a:cs typeface="Segoe UI Light"/>
              </a:rPr>
              <a:t>October 15-18, 2013</a:t>
            </a:r>
            <a:br>
              <a:rPr lang="en-US" sz="1400" dirty="0">
                <a:solidFill>
                  <a:schemeClr val="bg1"/>
                </a:solidFill>
                <a:cs typeface="Segoe UI Light"/>
              </a:rPr>
            </a:br>
            <a:r>
              <a:rPr lang="en-US" sz="1400" dirty="0">
                <a:solidFill>
                  <a:schemeClr val="bg1"/>
                </a:solidFill>
                <a:cs typeface="Segoe UI Light"/>
              </a:rPr>
              <a:t>Charlotte, NC</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4553" y="296338"/>
            <a:ext cx="4402665" cy="3301999"/>
          </a:xfrm>
          <a:prstGeom prst="rect">
            <a:avLst/>
          </a:prstGeom>
        </p:spPr>
      </p:pic>
    </p:spTree>
    <p:extLst>
      <p:ext uri="{BB962C8B-B14F-4D97-AF65-F5344CB8AC3E}">
        <p14:creationId xmlns:p14="http://schemas.microsoft.com/office/powerpoint/2010/main" val="35280767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579514" y="6673685"/>
            <a:ext cx="660459" cy="194684"/>
          </a:xfrm>
          <a:prstGeom prst="rect">
            <a:avLst/>
          </a:prstGeom>
        </p:spPr>
        <p:txBody>
          <a:bodyPr vert="horz" lIns="91440" tIns="0" rIns="91440" bIns="45720" rtlCol="0" anchor="ctr"/>
          <a:lstStyle>
            <a:lvl1pPr algn="l">
              <a:defRPr sz="800" b="0">
                <a:solidFill>
                  <a:schemeClr val="bg1"/>
                </a:solidFill>
              </a:defRPr>
            </a:lvl1pPr>
          </a:lstStyle>
          <a:p>
            <a:fld id="{D372AB51-BDCC-4F95-83CF-1CBB2D34E9E5}" type="slidenum">
              <a:rPr lang="en-US" smtClean="0"/>
              <a:pPr/>
              <a:t>‹#›</a:t>
            </a:fld>
            <a:endParaRPr lang="en-US" dirty="0"/>
          </a:p>
        </p:txBody>
      </p:sp>
      <p:sp>
        <p:nvSpPr>
          <p:cNvPr id="12" name="Title 11"/>
          <p:cNvSpPr>
            <a:spLocks noGrp="1"/>
          </p:cNvSpPr>
          <p:nvPr>
            <p:ph type="title"/>
          </p:nvPr>
        </p:nvSpPr>
        <p:spPr/>
        <p:txBody>
          <a:bodyPr/>
          <a:lstStyle/>
          <a:p>
            <a:r>
              <a:rPr lang="en-US"/>
              <a:t>Click to edit Master title style</a:t>
            </a:r>
            <a:endParaRPr lang="en-US" dirty="0"/>
          </a:p>
        </p:txBody>
      </p:sp>
      <p:sp>
        <p:nvSpPr>
          <p:cNvPr id="14" name="Content Placeholder 13"/>
          <p:cNvSpPr>
            <a:spLocks noGrp="1"/>
          </p:cNvSpPr>
          <p:nvPr>
            <p:ph sz="quarter" idx="10"/>
          </p:nvPr>
        </p:nvSpPr>
        <p:spPr>
          <a:xfrm>
            <a:off x="603253" y="1423838"/>
            <a:ext cx="10989733" cy="4695825"/>
          </a:xfrm>
        </p:spPr>
        <p:txBody>
          <a:bodyPr>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79149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9512" y="299141"/>
            <a:ext cx="10972800" cy="685800"/>
          </a:xfrm>
          <a:prstGeom prst="rect">
            <a:avLst/>
          </a:prstGeom>
        </p:spPr>
        <p:txBody>
          <a:bodyPr/>
          <a:lstStyle/>
          <a:p>
            <a:r>
              <a:rPr lang="en-US" dirty="0"/>
              <a:t>Title Styling</a:t>
            </a:r>
          </a:p>
        </p:txBody>
      </p:sp>
      <p:sp>
        <p:nvSpPr>
          <p:cNvPr id="5" name="Slide Number Placeholder 5"/>
          <p:cNvSpPr>
            <a:spLocks noGrp="1"/>
          </p:cNvSpPr>
          <p:nvPr>
            <p:ph type="sldNum" sz="quarter" idx="4"/>
          </p:nvPr>
        </p:nvSpPr>
        <p:spPr>
          <a:xfrm>
            <a:off x="579514" y="6673685"/>
            <a:ext cx="660459" cy="194684"/>
          </a:xfrm>
          <a:prstGeom prst="rect">
            <a:avLst/>
          </a:prstGeom>
        </p:spPr>
        <p:txBody>
          <a:bodyPr vert="horz" lIns="91440" tIns="0" rIns="91440" bIns="45720" rtlCol="0" anchor="ctr"/>
          <a:lstStyle>
            <a:lvl1pPr algn="l">
              <a:defRPr sz="800" b="0">
                <a:solidFill>
                  <a:schemeClr val="bg1"/>
                </a:solidFill>
              </a:defRPr>
            </a:lvl1pPr>
          </a:lstStyle>
          <a:p>
            <a:fld id="{D372AB51-BDCC-4F95-83CF-1CBB2D34E9E5}" type="slidenum">
              <a:rPr lang="en-US" smtClean="0"/>
              <a:pPr/>
              <a:t>‹#›</a:t>
            </a:fld>
            <a:endParaRPr lang="en-US" dirty="0"/>
          </a:p>
        </p:txBody>
      </p:sp>
      <p:sp>
        <p:nvSpPr>
          <p:cNvPr id="8" name="Text Placeholder 2"/>
          <p:cNvSpPr>
            <a:spLocks noGrp="1"/>
          </p:cNvSpPr>
          <p:nvPr>
            <p:ph idx="1" hasCustomPrompt="1"/>
          </p:nvPr>
        </p:nvSpPr>
        <p:spPr>
          <a:xfrm>
            <a:off x="579512" y="1406333"/>
            <a:ext cx="10972800" cy="4621410"/>
          </a:xfrm>
          <a:prstGeom prst="rect">
            <a:avLst/>
          </a:prstGeom>
        </p:spPr>
        <p:txBody>
          <a:bodyPr vert="horz" lIns="91440" tIns="45720" rIns="91440" bIns="45720" rtlCol="0">
            <a:noAutofit/>
          </a:bodyPr>
          <a:lstStyle>
            <a:lvl1pPr marL="0" indent="0">
              <a:buNone/>
              <a:defRPr>
                <a:solidFill>
                  <a:schemeClr val="tx1">
                    <a:lumMod val="75000"/>
                    <a:lumOff val="25000"/>
                  </a:schemeClr>
                </a:solidFill>
                <a:latin typeface="+mn-lt"/>
              </a:defRPr>
            </a:lvl1pPr>
            <a:lvl2pPr marL="342834" indent="-342834">
              <a:buClr>
                <a:schemeClr val="accent4"/>
              </a:buClr>
              <a:buFont typeface="Arial"/>
              <a:buChar char="•"/>
              <a:defRPr>
                <a:solidFill>
                  <a:schemeClr val="tx1">
                    <a:lumMod val="75000"/>
                    <a:lumOff val="25000"/>
                  </a:schemeClr>
                </a:solidFill>
                <a:latin typeface="+mn-lt"/>
              </a:defRPr>
            </a:lvl2pPr>
            <a:lvl3pPr marL="638053" indent="-342834">
              <a:buClr>
                <a:schemeClr val="accent4"/>
              </a:buClr>
              <a:buFont typeface="Arial"/>
              <a:buChar char="•"/>
              <a:defRPr sz="1800" b="0">
                <a:solidFill>
                  <a:schemeClr val="tx1">
                    <a:lumMod val="75000"/>
                    <a:lumOff val="25000"/>
                  </a:schemeClr>
                </a:solidFill>
                <a:latin typeface="+mn-lt"/>
              </a:defRPr>
            </a:lvl3pPr>
            <a:lvl4pPr marL="922161" indent="-342834">
              <a:buClr>
                <a:schemeClr val="accent4"/>
              </a:buClr>
              <a:buFont typeface="Arial"/>
              <a:buChar char="•"/>
              <a:defRPr>
                <a:solidFill>
                  <a:schemeClr val="tx1">
                    <a:lumMod val="75000"/>
                    <a:lumOff val="25000"/>
                  </a:schemeClr>
                </a:solidFill>
                <a:latin typeface="+mn-lt"/>
              </a:defRPr>
            </a:lvl4pPr>
            <a:lvl5pPr marL="1188810" indent="-342834">
              <a:buClr>
                <a:schemeClr val="accent4"/>
              </a:buClr>
              <a:buFont typeface="Arial"/>
              <a:buChar char="•"/>
              <a:defRPr>
                <a:solidFill>
                  <a:schemeClr val="tx1">
                    <a:lumMod val="75000"/>
                    <a:lumOff val="25000"/>
                  </a:schemeClr>
                </a:solidFill>
                <a:latin typeface="+mn-lt"/>
              </a:defRPr>
            </a:lvl5pPr>
          </a:lstStyle>
          <a:p>
            <a:pPr marL="295218" lvl="2" indent="-295218">
              <a:buNone/>
            </a:pPr>
            <a:r>
              <a:rPr lang="en-US" sz="2400" dirty="0">
                <a:solidFill>
                  <a:schemeClr val="accent4"/>
                </a:solidFill>
              </a:rPr>
              <a:t>Heading One Style </a:t>
            </a:r>
          </a:p>
          <a:p>
            <a:pPr marL="295218" lvl="2" indent="-295218">
              <a:buNone/>
            </a:pPr>
            <a:r>
              <a:rPr lang="en-US" dirty="0">
                <a:solidFill>
                  <a:schemeClr val="tx1">
                    <a:lumMod val="65000"/>
                    <a:lumOff val="35000"/>
                  </a:schemeClr>
                </a:solidFill>
              </a:rPr>
              <a:t>Body content, 18pt Segoe UI (gray)</a:t>
            </a:r>
          </a:p>
          <a:p>
            <a:pPr marL="295218" lvl="2" indent="-295218">
              <a:buNone/>
            </a:pPr>
            <a:endParaRPr lang="en-US" dirty="0">
              <a:solidFill>
                <a:schemeClr val="tx1">
                  <a:lumMod val="65000"/>
                  <a:lumOff val="35000"/>
                </a:schemeClr>
              </a:solidFill>
            </a:endParaRPr>
          </a:p>
          <a:p>
            <a:pPr marL="295218" lvl="2" indent="-295218">
              <a:buNone/>
            </a:pPr>
            <a:r>
              <a:rPr lang="en-US" sz="2000" dirty="0">
                <a:solidFill>
                  <a:schemeClr val="accent6"/>
                </a:solidFill>
              </a:rPr>
              <a:t>Heading Two Style</a:t>
            </a:r>
          </a:p>
          <a:p>
            <a:pPr marL="295218" lvl="2" indent="-295218">
              <a:buNone/>
            </a:pPr>
            <a:r>
              <a:rPr lang="en-US" dirty="0">
                <a:solidFill>
                  <a:schemeClr val="tx1">
                    <a:lumMod val="65000"/>
                    <a:lumOff val="35000"/>
                  </a:schemeClr>
                </a:solidFill>
              </a:rPr>
              <a:t>Body content, 18pt Segoe UI (gray)</a:t>
            </a:r>
          </a:p>
          <a:p>
            <a:pPr marL="295218" lvl="2" indent="-295218">
              <a:buNone/>
            </a:pPr>
            <a:endParaRPr lang="en-US" sz="2000" dirty="0">
              <a:solidFill>
                <a:schemeClr val="accent3"/>
              </a:solidFill>
            </a:endParaRPr>
          </a:p>
          <a:p>
            <a:pPr marL="295218" lvl="2" indent="-295218">
              <a:buNone/>
            </a:pPr>
            <a:r>
              <a:rPr lang="en-US" b="1" dirty="0">
                <a:solidFill>
                  <a:schemeClr val="accent1"/>
                </a:solidFill>
              </a:rPr>
              <a:t>HEADING THREE STYLE</a:t>
            </a:r>
          </a:p>
          <a:p>
            <a:pPr marL="295218" lvl="2" indent="-295218">
              <a:buNone/>
            </a:pPr>
            <a:r>
              <a:rPr lang="en-US" dirty="0">
                <a:solidFill>
                  <a:schemeClr val="tx1">
                    <a:lumMod val="65000"/>
                    <a:lumOff val="35000"/>
                  </a:schemeClr>
                </a:solidFill>
              </a:rPr>
              <a:t>Body content, 18pt Segoe UI (gray)</a:t>
            </a:r>
          </a:p>
          <a:p>
            <a:pPr marL="0" indent="0">
              <a:buNone/>
            </a:pPr>
            <a:endParaRPr lang="en-US" dirty="0"/>
          </a:p>
        </p:txBody>
      </p:sp>
    </p:spTree>
    <p:extLst>
      <p:ext uri="{BB962C8B-B14F-4D97-AF65-F5344CB8AC3E}">
        <p14:creationId xmlns:p14="http://schemas.microsoft.com/office/powerpoint/2010/main" val="6436094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9512" y="299141"/>
            <a:ext cx="10972800" cy="685800"/>
          </a:xfrm>
          <a:prstGeom prst="rect">
            <a:avLst/>
          </a:prstGeom>
        </p:spPr>
        <p:txBody>
          <a:bodyPr/>
          <a:lstStyle/>
          <a:p>
            <a:r>
              <a:rPr lang="en-US" dirty="0"/>
              <a:t>Title Styling</a:t>
            </a:r>
          </a:p>
        </p:txBody>
      </p:sp>
      <p:sp>
        <p:nvSpPr>
          <p:cNvPr id="3" name="Content Placeholder 2"/>
          <p:cNvSpPr>
            <a:spLocks noGrp="1"/>
          </p:cNvSpPr>
          <p:nvPr>
            <p:ph sz="half" idx="1"/>
          </p:nvPr>
        </p:nvSpPr>
        <p:spPr>
          <a:xfrm>
            <a:off x="609600" y="1968865"/>
            <a:ext cx="5384800" cy="4015650"/>
          </a:xfrm>
          <a:prstGeom prst="rect">
            <a:avLst/>
          </a:prstGeom>
        </p:spPr>
        <p:txBody>
          <a:bodyPr>
            <a:normAutofit/>
          </a:bodyPr>
          <a:lstStyle>
            <a:lvl1pPr marL="169830" indent="-169830">
              <a:spcAft>
                <a:spcPts val="600"/>
              </a:spcAft>
              <a:buClr>
                <a:schemeClr val="accent4"/>
              </a:buClr>
              <a:buFont typeface="Arial"/>
              <a:buChar char="•"/>
              <a:defRPr sz="1800">
                <a:solidFill>
                  <a:srgbClr val="595959"/>
                </a:solidFill>
                <a:latin typeface="+mn-lt"/>
                <a:cs typeface="Segoe"/>
              </a:defRPr>
            </a:lvl1pPr>
            <a:lvl2pPr marL="169830" indent="-169830">
              <a:spcAft>
                <a:spcPts val="600"/>
              </a:spcAft>
              <a:buClr>
                <a:schemeClr val="accent4"/>
              </a:buClr>
              <a:buFont typeface="Arial"/>
              <a:buChar char="•"/>
              <a:defRPr sz="1800">
                <a:solidFill>
                  <a:srgbClr val="595959"/>
                </a:solidFill>
                <a:latin typeface="+mn-lt"/>
                <a:cs typeface="Segoe"/>
              </a:defRPr>
            </a:lvl2pPr>
            <a:lvl3pPr marL="169830" indent="-169830">
              <a:spcAft>
                <a:spcPts val="600"/>
              </a:spcAft>
              <a:buClr>
                <a:schemeClr val="accent4"/>
              </a:buClr>
              <a:buFont typeface="Arial"/>
              <a:buChar char="•"/>
              <a:defRPr sz="1800">
                <a:solidFill>
                  <a:srgbClr val="595959"/>
                </a:solidFill>
                <a:latin typeface="+mn-lt"/>
                <a:cs typeface="Segoe"/>
              </a:defRPr>
            </a:lvl3pPr>
            <a:lvl4pPr marL="169830" indent="-169830">
              <a:spcAft>
                <a:spcPts val="600"/>
              </a:spcAft>
              <a:buClr>
                <a:schemeClr val="accent4"/>
              </a:buClr>
              <a:buFont typeface="Arial"/>
              <a:buChar char="•"/>
              <a:defRPr sz="1800">
                <a:solidFill>
                  <a:srgbClr val="595959"/>
                </a:solidFill>
                <a:latin typeface="+mn-lt"/>
                <a:cs typeface="Segoe"/>
              </a:defRPr>
            </a:lvl4pPr>
            <a:lvl5pPr marL="169830" indent="-169830">
              <a:spcAft>
                <a:spcPts val="600"/>
              </a:spcAft>
              <a:buClr>
                <a:schemeClr val="accent4"/>
              </a:buClr>
              <a:buFont typeface="Arial"/>
              <a:buChar char="•"/>
              <a:defRPr sz="1800">
                <a:solidFill>
                  <a:srgbClr val="595959"/>
                </a:solidFill>
                <a:latin typeface="+mn-lt"/>
                <a:cs typeface="Segoe"/>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0" hasCustomPrompt="1"/>
          </p:nvPr>
        </p:nvSpPr>
        <p:spPr>
          <a:xfrm>
            <a:off x="602355" y="1465869"/>
            <a:ext cx="5387812" cy="409575"/>
          </a:xfrm>
          <a:prstGeom prst="rect">
            <a:avLst/>
          </a:prstGeom>
          <a:solidFill>
            <a:schemeClr val="accent4"/>
          </a:solidFill>
        </p:spPr>
        <p:txBody>
          <a:bodyPr anchor="ctr">
            <a:noAutofit/>
          </a:bodyPr>
          <a:lstStyle>
            <a:lvl1pPr algn="ctr">
              <a:defRPr sz="2400">
                <a:solidFill>
                  <a:schemeClr val="bg1"/>
                </a:solidFill>
                <a:latin typeface="+mj-lt"/>
              </a:defRPr>
            </a:lvl1pPr>
          </a:lstStyle>
          <a:p>
            <a:pPr lvl="0"/>
            <a:r>
              <a:rPr lang="en-US" dirty="0"/>
              <a:t>Title Here</a:t>
            </a:r>
          </a:p>
        </p:txBody>
      </p:sp>
      <p:sp>
        <p:nvSpPr>
          <p:cNvPr id="13" name="Content Placeholder 5"/>
          <p:cNvSpPr>
            <a:spLocks noGrp="1"/>
          </p:cNvSpPr>
          <p:nvPr>
            <p:ph sz="quarter" idx="11" hasCustomPrompt="1"/>
          </p:nvPr>
        </p:nvSpPr>
        <p:spPr>
          <a:xfrm>
            <a:off x="6182659" y="1465869"/>
            <a:ext cx="5387812" cy="409575"/>
          </a:xfrm>
          <a:prstGeom prst="rect">
            <a:avLst/>
          </a:prstGeom>
          <a:solidFill>
            <a:schemeClr val="accent4"/>
          </a:solidFill>
        </p:spPr>
        <p:txBody>
          <a:bodyPr anchor="ctr">
            <a:noAutofit/>
          </a:bodyPr>
          <a:lstStyle>
            <a:lvl1pPr algn="ctr">
              <a:defRPr sz="2400">
                <a:solidFill>
                  <a:schemeClr val="bg1"/>
                </a:solidFill>
                <a:latin typeface="+mj-lt"/>
              </a:defRPr>
            </a:lvl1pPr>
          </a:lstStyle>
          <a:p>
            <a:pPr lvl="0"/>
            <a:r>
              <a:rPr lang="en-US" dirty="0"/>
              <a:t>Title Here</a:t>
            </a:r>
          </a:p>
        </p:txBody>
      </p:sp>
      <p:sp>
        <p:nvSpPr>
          <p:cNvPr id="9" name="Content Placeholder 2"/>
          <p:cNvSpPr>
            <a:spLocks noGrp="1"/>
          </p:cNvSpPr>
          <p:nvPr>
            <p:ph sz="half" idx="12"/>
          </p:nvPr>
        </p:nvSpPr>
        <p:spPr>
          <a:xfrm>
            <a:off x="6184575" y="1968865"/>
            <a:ext cx="5384800" cy="4015650"/>
          </a:xfrm>
          <a:prstGeom prst="rect">
            <a:avLst/>
          </a:prstGeom>
        </p:spPr>
        <p:txBody>
          <a:bodyPr>
            <a:normAutofit/>
          </a:bodyPr>
          <a:lstStyle>
            <a:lvl1pPr marL="169830" indent="-169830">
              <a:spcAft>
                <a:spcPts val="600"/>
              </a:spcAft>
              <a:buClr>
                <a:schemeClr val="accent4"/>
              </a:buClr>
              <a:buFont typeface="Arial"/>
              <a:buChar char="•"/>
              <a:defRPr sz="1800">
                <a:solidFill>
                  <a:srgbClr val="595959"/>
                </a:solidFill>
                <a:latin typeface="+mn-lt"/>
                <a:cs typeface="Segoe"/>
              </a:defRPr>
            </a:lvl1pPr>
            <a:lvl2pPr marL="169830" indent="-169830">
              <a:spcAft>
                <a:spcPts val="600"/>
              </a:spcAft>
              <a:buClr>
                <a:schemeClr val="accent4"/>
              </a:buClr>
              <a:buFont typeface="Arial"/>
              <a:buChar char="•"/>
              <a:defRPr sz="1800">
                <a:solidFill>
                  <a:srgbClr val="595959"/>
                </a:solidFill>
                <a:latin typeface="+mn-lt"/>
                <a:cs typeface="Segoe"/>
              </a:defRPr>
            </a:lvl2pPr>
            <a:lvl3pPr marL="169830" indent="-169830">
              <a:spcAft>
                <a:spcPts val="600"/>
              </a:spcAft>
              <a:buClr>
                <a:schemeClr val="accent4"/>
              </a:buClr>
              <a:buFont typeface="Arial"/>
              <a:buChar char="•"/>
              <a:defRPr sz="1800">
                <a:solidFill>
                  <a:srgbClr val="595959"/>
                </a:solidFill>
                <a:latin typeface="+mn-lt"/>
                <a:cs typeface="Segoe"/>
              </a:defRPr>
            </a:lvl3pPr>
            <a:lvl4pPr marL="169830" indent="-169830">
              <a:spcAft>
                <a:spcPts val="600"/>
              </a:spcAft>
              <a:buClr>
                <a:schemeClr val="accent4"/>
              </a:buClr>
              <a:buFont typeface="Arial"/>
              <a:buChar char="•"/>
              <a:defRPr sz="1800">
                <a:solidFill>
                  <a:srgbClr val="595959"/>
                </a:solidFill>
                <a:latin typeface="+mn-lt"/>
                <a:cs typeface="Segoe"/>
              </a:defRPr>
            </a:lvl4pPr>
            <a:lvl5pPr marL="169830" indent="-169830">
              <a:spcAft>
                <a:spcPts val="600"/>
              </a:spcAft>
              <a:buClr>
                <a:schemeClr val="accent4"/>
              </a:buClr>
              <a:buFont typeface="Arial"/>
              <a:buChar char="•"/>
              <a:defRPr sz="1800">
                <a:solidFill>
                  <a:srgbClr val="595959"/>
                </a:solidFill>
                <a:latin typeface="+mn-lt"/>
                <a:cs typeface="Segoe"/>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a:xfrm>
            <a:off x="579514" y="6673685"/>
            <a:ext cx="660459" cy="194684"/>
          </a:xfrm>
          <a:prstGeom prst="rect">
            <a:avLst/>
          </a:prstGeom>
        </p:spPr>
        <p:txBody>
          <a:bodyPr vert="horz" lIns="91440" tIns="0" rIns="91440" bIns="45720" rtlCol="0" anchor="ctr"/>
          <a:lstStyle>
            <a:lvl1pPr algn="l">
              <a:defRPr sz="800" b="0">
                <a:solidFill>
                  <a:schemeClr val="bg1"/>
                </a:solidFill>
              </a:defRPr>
            </a:lvl1pPr>
          </a:lstStyle>
          <a:p>
            <a:fld id="{D372AB51-BDCC-4F95-83CF-1CBB2D34E9E5}" type="slidenum">
              <a:rPr lang="en-US" smtClean="0"/>
              <a:pPr/>
              <a:t>‹#›</a:t>
            </a:fld>
            <a:endParaRPr lang="en-US" dirty="0"/>
          </a:p>
        </p:txBody>
      </p:sp>
    </p:spTree>
    <p:extLst>
      <p:ext uri="{BB962C8B-B14F-4D97-AF65-F5344CB8AC3E}">
        <p14:creationId xmlns:p14="http://schemas.microsoft.com/office/powerpoint/2010/main" val="39043008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o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579512" y="299141"/>
            <a:ext cx="10972800" cy="685800"/>
          </a:xfrm>
          <a:prstGeom prst="rect">
            <a:avLst/>
          </a:prstGeom>
        </p:spPr>
        <p:txBody>
          <a:bodyPr/>
          <a:lstStyle/>
          <a:p>
            <a:r>
              <a:rPr lang="en-US" dirty="0"/>
              <a:t>Slide for code</a:t>
            </a:r>
          </a:p>
        </p:txBody>
      </p:sp>
      <p:sp>
        <p:nvSpPr>
          <p:cNvPr id="8" name="Content Placeholder 2"/>
          <p:cNvSpPr>
            <a:spLocks noGrp="1"/>
          </p:cNvSpPr>
          <p:nvPr>
            <p:ph idx="1"/>
          </p:nvPr>
        </p:nvSpPr>
        <p:spPr>
          <a:xfrm>
            <a:off x="579512" y="1662029"/>
            <a:ext cx="10972800" cy="4621410"/>
          </a:xfrm>
          <a:prstGeom prst="rect">
            <a:avLst/>
          </a:prstGeom>
        </p:spPr>
        <p:txBody>
          <a:bodyPr>
            <a:normAutofit/>
          </a:bodyPr>
          <a:lstStyle>
            <a:lvl1pPr marL="0" indent="0">
              <a:buClr>
                <a:schemeClr val="accent3"/>
              </a:buClr>
              <a:buFontTx/>
              <a:buNone/>
              <a:defRPr sz="2000">
                <a:solidFill>
                  <a:schemeClr val="tx1">
                    <a:lumMod val="75000"/>
                    <a:lumOff val="25000"/>
                  </a:schemeClr>
                </a:solidFill>
                <a:latin typeface="Consolas"/>
                <a:cs typeface="Consolas"/>
              </a:defRPr>
            </a:lvl1pPr>
            <a:lvl2pPr marL="0" indent="0">
              <a:buClr>
                <a:schemeClr val="accent3"/>
              </a:buClr>
              <a:buFontTx/>
              <a:buNone/>
              <a:defRPr sz="1800">
                <a:solidFill>
                  <a:schemeClr val="tx1">
                    <a:lumMod val="75000"/>
                    <a:lumOff val="25000"/>
                  </a:schemeClr>
                </a:solidFill>
                <a:latin typeface="Consolas"/>
                <a:cs typeface="Consolas"/>
              </a:defRPr>
            </a:lvl2pPr>
            <a:lvl3pPr marL="295218" indent="0">
              <a:buClr>
                <a:schemeClr val="accent3"/>
              </a:buClr>
              <a:buFontTx/>
              <a:buNone/>
              <a:defRPr sz="1600">
                <a:solidFill>
                  <a:schemeClr val="tx1">
                    <a:lumMod val="75000"/>
                    <a:lumOff val="25000"/>
                  </a:schemeClr>
                </a:solidFill>
                <a:latin typeface="Consolas"/>
                <a:cs typeface="Consolas"/>
              </a:defRPr>
            </a:lvl3pPr>
            <a:lvl4pPr marL="579327" indent="0">
              <a:buClr>
                <a:schemeClr val="accent3"/>
              </a:buClr>
              <a:buFontTx/>
              <a:buNone/>
              <a:defRPr sz="1600">
                <a:solidFill>
                  <a:schemeClr val="tx1">
                    <a:lumMod val="75000"/>
                    <a:lumOff val="25000"/>
                  </a:schemeClr>
                </a:solidFill>
                <a:latin typeface="Consolas"/>
                <a:cs typeface="Consolas"/>
              </a:defRPr>
            </a:lvl4pPr>
            <a:lvl5pPr marL="845975" indent="0">
              <a:buClr>
                <a:schemeClr val="accent3"/>
              </a:buClr>
              <a:buFontTx/>
              <a:buNone/>
              <a:defRPr sz="1600">
                <a:solidFill>
                  <a:schemeClr val="tx1">
                    <a:lumMod val="75000"/>
                    <a:lumOff val="25000"/>
                  </a:schemeClr>
                </a:solidFill>
                <a:latin typeface="Consolas"/>
                <a:cs typeface="Consola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579514" y="6673685"/>
            <a:ext cx="660459" cy="194684"/>
          </a:xfrm>
          <a:prstGeom prst="rect">
            <a:avLst/>
          </a:prstGeom>
        </p:spPr>
        <p:txBody>
          <a:bodyPr vert="horz" lIns="91440" tIns="0" rIns="91440" bIns="45720" rtlCol="0" anchor="ctr"/>
          <a:lstStyle>
            <a:lvl1pPr algn="l">
              <a:defRPr sz="800" b="0">
                <a:solidFill>
                  <a:schemeClr val="accent1"/>
                </a:solidFill>
              </a:defRPr>
            </a:lvl1pPr>
          </a:lstStyle>
          <a:p>
            <a:fld id="{D372AB51-BDCC-4F95-83CF-1CBB2D34E9E5}" type="slidenum">
              <a:rPr lang="en-US" smtClean="0"/>
              <a:pPr/>
              <a:t>‹#›</a:t>
            </a:fld>
            <a:endParaRPr lang="en-US" dirty="0"/>
          </a:p>
        </p:txBody>
      </p:sp>
    </p:spTree>
    <p:extLst>
      <p:ext uri="{BB962C8B-B14F-4D97-AF65-F5344CB8AC3E}">
        <p14:creationId xmlns:p14="http://schemas.microsoft.com/office/powerpoint/2010/main" val="2828622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Soli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1" y="2100816"/>
            <a:ext cx="11007660" cy="1686801"/>
          </a:xfrm>
        </p:spPr>
        <p:txBody>
          <a:bodyPr/>
          <a:lstStyle>
            <a:lvl1pPr>
              <a:defRPr sz="5881">
                <a:solidFill>
                  <a:schemeClr val="bg1"/>
                </a:solidFill>
              </a:defRPr>
            </a:lvl1pPr>
          </a:lstStyle>
          <a:p>
            <a:r>
              <a:rPr lang="en-US"/>
              <a:t>Headline here</a:t>
            </a:r>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64021" y="470410"/>
            <a:ext cx="1278487" cy="280186"/>
          </a:xfrm>
          <a:prstGeom prst="rect">
            <a:avLst/>
          </a:prstGeom>
        </p:spPr>
      </p:pic>
    </p:spTree>
    <p:extLst>
      <p:ext uri="{BB962C8B-B14F-4D97-AF65-F5344CB8AC3E}">
        <p14:creationId xmlns:p14="http://schemas.microsoft.com/office/powerpoint/2010/main" val="1619898027"/>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art 1">
    <p:spTree>
      <p:nvGrpSpPr>
        <p:cNvPr id="1" name=""/>
        <p:cNvGrpSpPr/>
        <p:nvPr/>
      </p:nvGrpSpPr>
      <p:grpSpPr>
        <a:xfrm>
          <a:off x="0" y="0"/>
          <a:ext cx="0" cy="0"/>
          <a:chOff x="0" y="0"/>
          <a:chExt cx="0" cy="0"/>
        </a:xfrm>
      </p:grpSpPr>
      <p:pic>
        <p:nvPicPr>
          <p:cNvPr id="7"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1"/>
            <a:ext cx="12288490" cy="685800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7769" y="279376"/>
            <a:ext cx="11676463" cy="6299251"/>
          </a:xfrm>
          <a:prstGeom prst="rect">
            <a:avLst/>
          </a:prstGeom>
          <a:noFill/>
          <a:ln>
            <a:noFill/>
          </a:ln>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70800" y="470412"/>
            <a:ext cx="1274898" cy="271955"/>
          </a:xfrm>
          <a:prstGeom prst="rect">
            <a:avLst/>
          </a:prstGeom>
        </p:spPr>
      </p:pic>
      <p:sp>
        <p:nvSpPr>
          <p:cNvPr id="2" name="Title 1"/>
          <p:cNvSpPr>
            <a:spLocks noGrp="1"/>
          </p:cNvSpPr>
          <p:nvPr userDrawn="1">
            <p:ph type="ctrTitle" hasCustomPrompt="1"/>
          </p:nvPr>
        </p:nvSpPr>
        <p:spPr>
          <a:xfrm>
            <a:off x="269241" y="2100816"/>
            <a:ext cx="11007660" cy="1686801"/>
          </a:xfrm>
        </p:spPr>
        <p:txBody>
          <a:bodyPr/>
          <a:lstStyle>
            <a:lvl1pPr>
              <a:defRPr sz="5881" baseline="0"/>
            </a:lvl1pPr>
          </a:lstStyle>
          <a:p>
            <a:r>
              <a:rPr lang="en-US"/>
              <a:t>Lorem ipsum</a:t>
            </a:r>
            <a:br>
              <a:rPr lang="en-US"/>
            </a:br>
            <a:r>
              <a:rPr lang="en-US"/>
              <a:t>dolor amet</a:t>
            </a:r>
          </a:p>
        </p:txBody>
      </p:sp>
      <p:sp>
        <p:nvSpPr>
          <p:cNvPr id="3" name="Subtitle 2"/>
          <p:cNvSpPr>
            <a:spLocks noGrp="1"/>
          </p:cNvSpPr>
          <p:nvPr userDrawn="1">
            <p:ph type="subTitle" idx="1" hasCustomPrompt="1"/>
          </p:nvPr>
        </p:nvSpPr>
        <p:spPr>
          <a:xfrm>
            <a:off x="269302" y="3877277"/>
            <a:ext cx="8534711" cy="1034782"/>
          </a:xfrm>
        </p:spPr>
        <p:txBody>
          <a:bodyPr/>
          <a:lstStyle>
            <a:lvl1pPr marL="0" indent="0" algn="l">
              <a:buNone/>
              <a:defRPr sz="2157">
                <a:solidFill>
                  <a:schemeClr val="tx2"/>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303730590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art 2">
    <p:spTree>
      <p:nvGrpSpPr>
        <p:cNvPr id="1" name=""/>
        <p:cNvGrpSpPr/>
        <p:nvPr/>
      </p:nvGrpSpPr>
      <p:grpSpPr>
        <a:xfrm>
          <a:off x="0" y="0"/>
          <a:ext cx="0" cy="0"/>
          <a:chOff x="0" y="0"/>
          <a:chExt cx="0" cy="0"/>
        </a:xfrm>
      </p:grpSpPr>
      <p:pic>
        <p:nvPicPr>
          <p:cNvPr id="6"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1"/>
            <a:ext cx="12288490" cy="6858001"/>
          </a:xfrm>
          <a:prstGeom prst="rect">
            <a:avLst/>
          </a:prstGeom>
        </p:spPr>
      </p:pic>
      <p:sp>
        <p:nvSpPr>
          <p:cNvPr id="2" name="Title 1"/>
          <p:cNvSpPr>
            <a:spLocks noGrp="1"/>
          </p:cNvSpPr>
          <p:nvPr>
            <p:ph type="ctrTitle" hasCustomPrompt="1"/>
          </p:nvPr>
        </p:nvSpPr>
        <p:spPr>
          <a:xfrm>
            <a:off x="269241" y="2100816"/>
            <a:ext cx="11007660" cy="1686801"/>
          </a:xfrm>
        </p:spPr>
        <p:txBody>
          <a:bodyPr/>
          <a:lstStyle>
            <a:lvl1pPr>
              <a:defRPr sz="5881"/>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tx2"/>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Speaker Name</a:t>
            </a:r>
            <a:br>
              <a:rPr lang="en-US"/>
            </a:br>
            <a:r>
              <a:rPr lang="en-US"/>
              <a:t>Date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70800" y="470412"/>
            <a:ext cx="1274898" cy="271955"/>
          </a:xfrm>
          <a:prstGeom prst="rect">
            <a:avLst/>
          </a:prstGeom>
        </p:spPr>
      </p:pic>
    </p:spTree>
    <p:extLst>
      <p:ext uri="{BB962C8B-B14F-4D97-AF65-F5344CB8AC3E}">
        <p14:creationId xmlns:p14="http://schemas.microsoft.com/office/powerpoint/2010/main" val="94755172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4720857" cy="1046440"/>
          </a:xfrm>
        </p:spPr>
        <p:txBody>
          <a:bodyPr vert="horz" wrap="square" lIns="146304" tIns="91440" rIns="146304" bIns="91440" rtlCol="0" anchor="t">
            <a:noAutofit/>
          </a:bodyPr>
          <a:lstStyle>
            <a:lvl1pPr>
              <a:defRPr lang="en-US" sz="3200" b="0" kern="1200" cap="none" spc="0" baseline="0" dirty="0">
                <a:ln w="3175">
                  <a:noFill/>
                </a:ln>
                <a:solidFill>
                  <a:schemeClr val="bg1"/>
                </a:solidFill>
                <a:effectLst/>
                <a:latin typeface="+mj-lt"/>
                <a:ea typeface="Segoe UI Semilight" panose="020B0402040204020203" pitchFamily="34" charset="0"/>
                <a:cs typeface="Segoe UI Semilight" panose="020B0402040204020203" pitchFamily="34" charset="0"/>
              </a:defRPr>
            </a:lvl1pPr>
          </a:lstStyle>
          <a:p>
            <a:pPr marL="0" lvl="0" defTabSz="914400">
              <a:lnSpc>
                <a:spcPct val="100000"/>
              </a:lnSpc>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240" y="2314245"/>
            <a:ext cx="4547689" cy="4048455"/>
          </a:xfrm>
        </p:spPr>
        <p:txBody>
          <a:bodyPr>
            <a:normAutofit/>
          </a:bodyPr>
          <a:lstStyle>
            <a:lvl1pPr>
              <a:lnSpc>
                <a:spcPct val="100000"/>
              </a:lnSpc>
              <a:spcBef>
                <a:spcPts val="200"/>
              </a:spcBef>
              <a:spcAft>
                <a:spcPts val="1200"/>
              </a:spcAft>
              <a:defRPr lang="en-US" sz="1400"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4400">
              <a:spcBef>
                <a:spcPts val="1000"/>
              </a:spcBef>
              <a:buNone/>
            </a:pPr>
            <a:r>
              <a:rPr lang="en-US"/>
              <a:t>Edit Master text styles</a:t>
            </a:r>
          </a:p>
        </p:txBody>
      </p:sp>
    </p:spTree>
    <p:extLst>
      <p:ext uri="{BB962C8B-B14F-4D97-AF65-F5344CB8AC3E}">
        <p14:creationId xmlns:p14="http://schemas.microsoft.com/office/powerpoint/2010/main" val="182663825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 y="1"/>
            <a:ext cx="12402867" cy="6858001"/>
          </a:xfrm>
          <a:prstGeom prst="rect">
            <a:avLst/>
          </a:prstGeom>
        </p:spPr>
      </p:pic>
      <p:sp>
        <p:nvSpPr>
          <p:cNvPr id="7" name="Rectangle 6"/>
          <p:cNvSpPr/>
          <p:nvPr userDrawn="1"/>
        </p:nvSpPr>
        <p:spPr bwMode="auto">
          <a:xfrm>
            <a:off x="269239" y="291069"/>
            <a:ext cx="5378549" cy="5379312"/>
          </a:xfrm>
          <a:prstGeom prst="rect">
            <a:avLst/>
          </a:prstGeom>
          <a:solidFill>
            <a:schemeClr val="accent4">
              <a:alpha val="9098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6"/>
            <a:ext cx="5199270" cy="1686801"/>
          </a:xfrm>
          <a:prstGeom prst="rect">
            <a:avLst/>
          </a:prstGeom>
        </p:spPr>
        <p:txBody>
          <a:bodyPr lIns="146304" tIns="91440" rIns="146304" bIns="91440"/>
          <a:lstStyle>
            <a:lvl1pPr algn="l">
              <a:defRPr sz="5881">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3" y="3877277"/>
            <a:ext cx="5199207" cy="1034782"/>
          </a:xfrm>
          <a:prstGeom prst="rect">
            <a:avLst/>
          </a:prstGeom>
        </p:spPr>
        <p:txBody>
          <a:bodyPr lIns="182880" tIns="146304" rIns="182880" bIns="146304"/>
          <a:lstStyle>
            <a:lvl1pPr marL="0" indent="0" algn="l">
              <a:lnSpc>
                <a:spcPct val="90000"/>
              </a:lnSpc>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Speaker Name</a:t>
            </a:r>
            <a:br>
              <a:rPr lang="en-US"/>
            </a:br>
            <a:r>
              <a:rPr lang="en-US"/>
              <a:t>Date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0746248" y="440665"/>
            <a:ext cx="1278487" cy="280186"/>
          </a:xfrm>
          <a:prstGeom prst="rect">
            <a:avLst/>
          </a:prstGeom>
        </p:spPr>
      </p:pic>
    </p:spTree>
    <p:extLst>
      <p:ext uri="{BB962C8B-B14F-4D97-AF65-F5344CB8AC3E}">
        <p14:creationId xmlns:p14="http://schemas.microsoft.com/office/powerpoint/2010/main" val="77725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hort Quot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Footer Placeholder 1"/>
          <p:cNvSpPr>
            <a:spLocks noGrp="1"/>
          </p:cNvSpPr>
          <p:nvPr>
            <p:ph type="ftr" sz="quarter" idx="12"/>
          </p:nvPr>
        </p:nvSpPr>
        <p:spPr/>
        <p:txBody>
          <a:bodyPr/>
          <a:lstStyle>
            <a:lvl1pPr>
              <a:defRPr>
                <a:solidFill>
                  <a:schemeClr val="bg1"/>
                </a:solidFill>
              </a:defRPr>
            </a:lvl1pPr>
          </a:lstStyle>
          <a:p>
            <a:r>
              <a:rPr>
                <a:solidFill>
                  <a:srgbClr val="FFFFFF"/>
                </a:solidFill>
              </a:rPr>
              <a:t>Microsoft Confidential</a:t>
            </a:r>
          </a:p>
        </p:txBody>
      </p:sp>
      <p:sp>
        <p:nvSpPr>
          <p:cNvPr id="5" name="Slide Number Placeholder 4"/>
          <p:cNvSpPr>
            <a:spLocks noGrp="1"/>
          </p:cNvSpPr>
          <p:nvPr>
            <p:ph type="sldNum" sz="quarter" idx="13"/>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6" name="Text Placeholder 5"/>
          <p:cNvSpPr>
            <a:spLocks noGrp="1"/>
          </p:cNvSpPr>
          <p:nvPr>
            <p:ph type="body" sz="quarter" idx="14" hasCustomPrompt="1"/>
          </p:nvPr>
        </p:nvSpPr>
        <p:spPr>
          <a:xfrm>
            <a:off x="4339009" y="3557464"/>
            <a:ext cx="2205205" cy="2205518"/>
          </a:xfrm>
          <a:solidFill>
            <a:schemeClr val="accent3"/>
          </a:solidFill>
        </p:spPr>
        <p:txBody>
          <a:bodyPr/>
          <a:lstStyle>
            <a:lvl1pPr marL="0" indent="0">
              <a:lnSpc>
                <a:spcPts val="3626"/>
              </a:lnSpc>
              <a:spcBef>
                <a:spcPts val="0"/>
              </a:spcBef>
              <a:buNone/>
              <a:defRPr sz="3136">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Quote</a:t>
            </a:r>
          </a:p>
          <a:p>
            <a:pPr lvl="0"/>
            <a:r>
              <a:rPr lang="en-US"/>
              <a:t>statement</a:t>
            </a:r>
          </a:p>
          <a:p>
            <a:pPr lvl="0"/>
            <a:r>
              <a:rPr lang="en-US"/>
              <a:t>here</a:t>
            </a:r>
          </a:p>
        </p:txBody>
      </p:sp>
      <p:sp>
        <p:nvSpPr>
          <p:cNvPr id="20" name="Text Placeholder 5"/>
          <p:cNvSpPr>
            <a:spLocks noGrp="1"/>
          </p:cNvSpPr>
          <p:nvPr>
            <p:ph type="body" sz="quarter" idx="15" hasCustomPrompt="1"/>
          </p:nvPr>
        </p:nvSpPr>
        <p:spPr>
          <a:xfrm>
            <a:off x="5914482" y="708900"/>
            <a:ext cx="627497" cy="627586"/>
          </a:xfrm>
          <a:solidFill>
            <a:schemeClr val="accent3"/>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21" name="Text Placeholder 5"/>
          <p:cNvSpPr>
            <a:spLocks noGrp="1"/>
          </p:cNvSpPr>
          <p:nvPr>
            <p:ph type="body" sz="quarter" idx="16" hasCustomPrompt="1"/>
          </p:nvPr>
        </p:nvSpPr>
        <p:spPr>
          <a:xfrm>
            <a:off x="9233489" y="708900"/>
            <a:ext cx="627497" cy="627586"/>
          </a:xfrm>
          <a:solidFill>
            <a:schemeClr val="accent3"/>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22" name="Text Placeholder 5"/>
          <p:cNvSpPr>
            <a:spLocks noGrp="1"/>
          </p:cNvSpPr>
          <p:nvPr>
            <p:ph type="body" sz="quarter" idx="17" hasCustomPrompt="1"/>
          </p:nvPr>
        </p:nvSpPr>
        <p:spPr>
          <a:xfrm>
            <a:off x="9233489" y="3560944"/>
            <a:ext cx="627497" cy="627586"/>
          </a:xfrm>
          <a:solidFill>
            <a:schemeClr val="accent3"/>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Tree>
    <p:extLst>
      <p:ext uri="{BB962C8B-B14F-4D97-AF65-F5344CB8AC3E}">
        <p14:creationId xmlns:p14="http://schemas.microsoft.com/office/powerpoint/2010/main" val="3198976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p:cTn id="7" dur="500" fill="hold"/>
                                        <p:tgtEl>
                                          <p:spTgt spid="6">
                                            <p:bg/>
                                          </p:spTgt>
                                        </p:tgtEl>
                                        <p:attrNameLst>
                                          <p:attrName>ppt_w</p:attrName>
                                        </p:attrNameLst>
                                      </p:cBhvr>
                                      <p:tavLst>
                                        <p:tav tm="0">
                                          <p:val>
                                            <p:fltVal val="0"/>
                                          </p:val>
                                        </p:tav>
                                        <p:tav tm="100000">
                                          <p:val>
                                            <p:strVal val="#ppt_w"/>
                                          </p:val>
                                        </p:tav>
                                      </p:tavLst>
                                    </p:anim>
                                    <p:anim calcmode="lin" valueType="num">
                                      <p:cBhvr>
                                        <p:cTn id="8" dur="500" fill="hold"/>
                                        <p:tgtEl>
                                          <p:spTgt spid="6">
                                            <p:bg/>
                                          </p:spTgt>
                                        </p:tgtEl>
                                        <p:attrNameLst>
                                          <p:attrName>ppt_h</p:attrName>
                                        </p:attrNameLst>
                                      </p:cBhvr>
                                      <p:tavLst>
                                        <p:tav tm="0">
                                          <p:val>
                                            <p:fltVal val="0"/>
                                          </p:val>
                                        </p:tav>
                                        <p:tav tm="100000">
                                          <p:val>
                                            <p:strVal val="#ppt_h"/>
                                          </p:val>
                                        </p:tav>
                                      </p:tavLst>
                                    </p:anim>
                                    <p:animEffect transition="in" filter="fade">
                                      <p:cBhvr>
                                        <p:cTn id="9" dur="500"/>
                                        <p:tgtEl>
                                          <p:spTgt spid="6">
                                            <p:bg/>
                                          </p:spTgt>
                                        </p:tgtEl>
                                      </p:cBhvr>
                                    </p:animEffect>
                                    <p:anim calcmode="lin" valueType="num">
                                      <p:cBhvr>
                                        <p:cTn id="10" dur="500" fill="hold"/>
                                        <p:tgtEl>
                                          <p:spTgt spid="6">
                                            <p:bg/>
                                          </p:spTgt>
                                        </p:tgtEl>
                                        <p:attrNameLst>
                                          <p:attrName>ppt_x</p:attrName>
                                        </p:attrNameLst>
                                      </p:cBhvr>
                                      <p:tavLst>
                                        <p:tav tm="0">
                                          <p:val>
                                            <p:fltVal val="0.5"/>
                                          </p:val>
                                        </p:tav>
                                        <p:tav tm="100000">
                                          <p:val>
                                            <p:strVal val="#ppt_x"/>
                                          </p:val>
                                        </p:tav>
                                      </p:tavLst>
                                    </p:anim>
                                    <p:anim calcmode="lin" valueType="num">
                                      <p:cBhvr>
                                        <p:cTn id="11" dur="500" fill="hold"/>
                                        <p:tgtEl>
                                          <p:spTgt spid="6">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p:cTn id="14"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6">
                                            <p:txEl>
                                              <p:pRg st="0" end="0"/>
                                            </p:txEl>
                                          </p:spTgt>
                                        </p:tgtEl>
                                      </p:cBhvr>
                                    </p:animEffect>
                                    <p:anim calcmode="lin" valueType="num">
                                      <p:cBhvr>
                                        <p:cTn id="17" dur="500" fill="hold"/>
                                        <p:tgtEl>
                                          <p:spTgt spid="6">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6">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 calcmode="lin" valueType="num">
                                      <p:cBhvr>
                                        <p:cTn id="21"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6">
                                            <p:txEl>
                                              <p:pRg st="1" end="1"/>
                                            </p:txEl>
                                          </p:spTgt>
                                        </p:tgtEl>
                                      </p:cBhvr>
                                    </p:animEffect>
                                    <p:anim calcmode="lin" valueType="num">
                                      <p:cBhvr>
                                        <p:cTn id="24" dur="500" fill="hold"/>
                                        <p:tgtEl>
                                          <p:spTgt spid="6">
                                            <p:txEl>
                                              <p:pRg st="1" end="1"/>
                                            </p:txEl>
                                          </p:spTgt>
                                        </p:tgtEl>
                                        <p:attrNameLst>
                                          <p:attrName>ppt_x</p:attrName>
                                        </p:attrNameLst>
                                      </p:cBhvr>
                                      <p:tavLst>
                                        <p:tav tm="0">
                                          <p:val>
                                            <p:fltVal val="0.5"/>
                                          </p:val>
                                        </p:tav>
                                        <p:tav tm="100000">
                                          <p:val>
                                            <p:strVal val="#ppt_x"/>
                                          </p:val>
                                        </p:tav>
                                      </p:tavLst>
                                    </p:anim>
                                    <p:anim calcmode="lin" valueType="num">
                                      <p:cBhvr>
                                        <p:cTn id="25" dur="500" fill="hold"/>
                                        <p:tgtEl>
                                          <p:spTgt spid="6">
                                            <p:txEl>
                                              <p:pRg st="1" end="1"/>
                                            </p:txEl>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 calcmode="lin" valueType="num">
                                      <p:cBhvr>
                                        <p:cTn id="28"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30" dur="500"/>
                                        <p:tgtEl>
                                          <p:spTgt spid="6">
                                            <p:txEl>
                                              <p:pRg st="2" end="2"/>
                                            </p:txEl>
                                          </p:spTgt>
                                        </p:tgtEl>
                                      </p:cBhvr>
                                    </p:animEffect>
                                    <p:anim calcmode="lin" valueType="num">
                                      <p:cBhvr>
                                        <p:cTn id="31" dur="500" fill="hold"/>
                                        <p:tgtEl>
                                          <p:spTgt spid="6">
                                            <p:txEl>
                                              <p:pRg st="2" end="2"/>
                                            </p:txEl>
                                          </p:spTgt>
                                        </p:tgtEl>
                                        <p:attrNameLst>
                                          <p:attrName>ppt_x</p:attrName>
                                        </p:attrNameLst>
                                      </p:cBhvr>
                                      <p:tavLst>
                                        <p:tav tm="0">
                                          <p:val>
                                            <p:fltVal val="0.5"/>
                                          </p:val>
                                        </p:tav>
                                        <p:tav tm="100000">
                                          <p:val>
                                            <p:strVal val="#ppt_x"/>
                                          </p:val>
                                        </p:tav>
                                      </p:tavLst>
                                    </p:anim>
                                    <p:anim calcmode="lin" valueType="num">
                                      <p:cBhvr>
                                        <p:cTn id="32" dur="500" fill="hold"/>
                                        <p:tgtEl>
                                          <p:spTgt spid="6">
                                            <p:txEl>
                                              <p:pRg st="2" end="2"/>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20">
                                            <p:bg/>
                                          </p:spTgt>
                                        </p:tgtEl>
                                        <p:attrNameLst>
                                          <p:attrName>style.visibility</p:attrName>
                                        </p:attrNameLst>
                                      </p:cBhvr>
                                      <p:to>
                                        <p:strVal val="visible"/>
                                      </p:to>
                                    </p:set>
                                    <p:anim calcmode="lin" valueType="num">
                                      <p:cBhvr>
                                        <p:cTn id="35" dur="500" fill="hold"/>
                                        <p:tgtEl>
                                          <p:spTgt spid="20">
                                            <p:bg/>
                                          </p:spTgt>
                                        </p:tgtEl>
                                        <p:attrNameLst>
                                          <p:attrName>ppt_w</p:attrName>
                                        </p:attrNameLst>
                                      </p:cBhvr>
                                      <p:tavLst>
                                        <p:tav tm="0">
                                          <p:val>
                                            <p:fltVal val="0"/>
                                          </p:val>
                                        </p:tav>
                                        <p:tav tm="100000">
                                          <p:val>
                                            <p:strVal val="#ppt_w"/>
                                          </p:val>
                                        </p:tav>
                                      </p:tavLst>
                                    </p:anim>
                                    <p:anim calcmode="lin" valueType="num">
                                      <p:cBhvr>
                                        <p:cTn id="36" dur="500" fill="hold"/>
                                        <p:tgtEl>
                                          <p:spTgt spid="20">
                                            <p:bg/>
                                          </p:spTgt>
                                        </p:tgtEl>
                                        <p:attrNameLst>
                                          <p:attrName>ppt_h</p:attrName>
                                        </p:attrNameLst>
                                      </p:cBhvr>
                                      <p:tavLst>
                                        <p:tav tm="0">
                                          <p:val>
                                            <p:fltVal val="0"/>
                                          </p:val>
                                        </p:tav>
                                        <p:tav tm="100000">
                                          <p:val>
                                            <p:strVal val="#ppt_h"/>
                                          </p:val>
                                        </p:tav>
                                      </p:tavLst>
                                    </p:anim>
                                    <p:animEffect transition="in" filter="fade">
                                      <p:cBhvr>
                                        <p:cTn id="37" dur="500"/>
                                        <p:tgtEl>
                                          <p:spTgt spid="20">
                                            <p:bg/>
                                          </p:spTgt>
                                        </p:tgtEl>
                                      </p:cBhvr>
                                    </p:animEffect>
                                    <p:anim calcmode="lin" valueType="num">
                                      <p:cBhvr>
                                        <p:cTn id="38" dur="500" fill="hold"/>
                                        <p:tgtEl>
                                          <p:spTgt spid="20">
                                            <p:bg/>
                                          </p:spTgt>
                                        </p:tgtEl>
                                        <p:attrNameLst>
                                          <p:attrName>ppt_x</p:attrName>
                                        </p:attrNameLst>
                                      </p:cBhvr>
                                      <p:tavLst>
                                        <p:tav tm="0">
                                          <p:val>
                                            <p:fltVal val="0.5"/>
                                          </p:val>
                                        </p:tav>
                                        <p:tav tm="100000">
                                          <p:val>
                                            <p:strVal val="#ppt_x"/>
                                          </p:val>
                                        </p:tav>
                                      </p:tavLst>
                                    </p:anim>
                                    <p:anim calcmode="lin" valueType="num">
                                      <p:cBhvr>
                                        <p:cTn id="39" dur="500" fill="hold"/>
                                        <p:tgtEl>
                                          <p:spTgt spid="20">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 calcmode="lin" valueType="num">
                                      <p:cBhvr>
                                        <p:cTn id="42"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20">
                                            <p:txEl>
                                              <p:pRg st="0" end="0"/>
                                            </p:txEl>
                                          </p:spTgt>
                                        </p:tgtEl>
                                      </p:cBhvr>
                                    </p:animEffect>
                                    <p:anim calcmode="lin" valueType="num">
                                      <p:cBhvr>
                                        <p:cTn id="45" dur="500" fill="hold"/>
                                        <p:tgtEl>
                                          <p:spTgt spid="20">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20">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21">
                                            <p:bg/>
                                          </p:spTgt>
                                        </p:tgtEl>
                                        <p:attrNameLst>
                                          <p:attrName>style.visibility</p:attrName>
                                        </p:attrNameLst>
                                      </p:cBhvr>
                                      <p:to>
                                        <p:strVal val="visible"/>
                                      </p:to>
                                    </p:set>
                                    <p:anim calcmode="lin" valueType="num">
                                      <p:cBhvr>
                                        <p:cTn id="49" dur="500" fill="hold"/>
                                        <p:tgtEl>
                                          <p:spTgt spid="21">
                                            <p:bg/>
                                          </p:spTgt>
                                        </p:tgtEl>
                                        <p:attrNameLst>
                                          <p:attrName>ppt_w</p:attrName>
                                        </p:attrNameLst>
                                      </p:cBhvr>
                                      <p:tavLst>
                                        <p:tav tm="0">
                                          <p:val>
                                            <p:fltVal val="0"/>
                                          </p:val>
                                        </p:tav>
                                        <p:tav tm="100000">
                                          <p:val>
                                            <p:strVal val="#ppt_w"/>
                                          </p:val>
                                        </p:tav>
                                      </p:tavLst>
                                    </p:anim>
                                    <p:anim calcmode="lin" valueType="num">
                                      <p:cBhvr>
                                        <p:cTn id="50" dur="500" fill="hold"/>
                                        <p:tgtEl>
                                          <p:spTgt spid="21">
                                            <p:bg/>
                                          </p:spTgt>
                                        </p:tgtEl>
                                        <p:attrNameLst>
                                          <p:attrName>ppt_h</p:attrName>
                                        </p:attrNameLst>
                                      </p:cBhvr>
                                      <p:tavLst>
                                        <p:tav tm="0">
                                          <p:val>
                                            <p:fltVal val="0"/>
                                          </p:val>
                                        </p:tav>
                                        <p:tav tm="100000">
                                          <p:val>
                                            <p:strVal val="#ppt_h"/>
                                          </p:val>
                                        </p:tav>
                                      </p:tavLst>
                                    </p:anim>
                                    <p:animEffect transition="in" filter="fade">
                                      <p:cBhvr>
                                        <p:cTn id="51" dur="500"/>
                                        <p:tgtEl>
                                          <p:spTgt spid="21">
                                            <p:bg/>
                                          </p:spTgt>
                                        </p:tgtEl>
                                      </p:cBhvr>
                                    </p:animEffect>
                                    <p:anim calcmode="lin" valueType="num">
                                      <p:cBhvr>
                                        <p:cTn id="52" dur="500" fill="hold"/>
                                        <p:tgtEl>
                                          <p:spTgt spid="21">
                                            <p:bg/>
                                          </p:spTgt>
                                        </p:tgtEl>
                                        <p:attrNameLst>
                                          <p:attrName>ppt_x</p:attrName>
                                        </p:attrNameLst>
                                      </p:cBhvr>
                                      <p:tavLst>
                                        <p:tav tm="0">
                                          <p:val>
                                            <p:fltVal val="0.5"/>
                                          </p:val>
                                        </p:tav>
                                        <p:tav tm="100000">
                                          <p:val>
                                            <p:strVal val="#ppt_x"/>
                                          </p:val>
                                        </p:tav>
                                      </p:tavLst>
                                    </p:anim>
                                    <p:anim calcmode="lin" valueType="num">
                                      <p:cBhvr>
                                        <p:cTn id="53" dur="500" fill="hold"/>
                                        <p:tgtEl>
                                          <p:spTgt spid="21">
                                            <p:bg/>
                                          </p:spTgt>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p:cTn id="56"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21">
                                            <p:txEl>
                                              <p:pRg st="0" end="0"/>
                                            </p:txEl>
                                          </p:spTgt>
                                        </p:tgtEl>
                                      </p:cBhvr>
                                    </p:animEffect>
                                    <p:anim calcmode="lin" valueType="num">
                                      <p:cBhvr>
                                        <p:cTn id="59" dur="500" fill="hold"/>
                                        <p:tgtEl>
                                          <p:spTgt spid="21">
                                            <p:txEl>
                                              <p:pRg st="0" end="0"/>
                                            </p:txEl>
                                          </p:spTgt>
                                        </p:tgtEl>
                                        <p:attrNameLst>
                                          <p:attrName>ppt_x</p:attrName>
                                        </p:attrNameLst>
                                      </p:cBhvr>
                                      <p:tavLst>
                                        <p:tav tm="0">
                                          <p:val>
                                            <p:fltVal val="0.5"/>
                                          </p:val>
                                        </p:tav>
                                        <p:tav tm="100000">
                                          <p:val>
                                            <p:strVal val="#ppt_x"/>
                                          </p:val>
                                        </p:tav>
                                      </p:tavLst>
                                    </p:anim>
                                    <p:anim calcmode="lin" valueType="num">
                                      <p:cBhvr>
                                        <p:cTn id="60" dur="500" fill="hold"/>
                                        <p:tgtEl>
                                          <p:spTgt spid="21">
                                            <p:txEl>
                                              <p:pRg st="0" end="0"/>
                                            </p:txEl>
                                          </p:spTgt>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22">
                                            <p:bg/>
                                          </p:spTgt>
                                        </p:tgtEl>
                                        <p:attrNameLst>
                                          <p:attrName>style.visibility</p:attrName>
                                        </p:attrNameLst>
                                      </p:cBhvr>
                                      <p:to>
                                        <p:strVal val="visible"/>
                                      </p:to>
                                    </p:set>
                                    <p:anim calcmode="lin" valueType="num">
                                      <p:cBhvr>
                                        <p:cTn id="63" dur="500" fill="hold"/>
                                        <p:tgtEl>
                                          <p:spTgt spid="22">
                                            <p:bg/>
                                          </p:spTgt>
                                        </p:tgtEl>
                                        <p:attrNameLst>
                                          <p:attrName>ppt_w</p:attrName>
                                        </p:attrNameLst>
                                      </p:cBhvr>
                                      <p:tavLst>
                                        <p:tav tm="0">
                                          <p:val>
                                            <p:fltVal val="0"/>
                                          </p:val>
                                        </p:tav>
                                        <p:tav tm="100000">
                                          <p:val>
                                            <p:strVal val="#ppt_w"/>
                                          </p:val>
                                        </p:tav>
                                      </p:tavLst>
                                    </p:anim>
                                    <p:anim calcmode="lin" valueType="num">
                                      <p:cBhvr>
                                        <p:cTn id="64" dur="500" fill="hold"/>
                                        <p:tgtEl>
                                          <p:spTgt spid="22">
                                            <p:bg/>
                                          </p:spTgt>
                                        </p:tgtEl>
                                        <p:attrNameLst>
                                          <p:attrName>ppt_h</p:attrName>
                                        </p:attrNameLst>
                                      </p:cBhvr>
                                      <p:tavLst>
                                        <p:tav tm="0">
                                          <p:val>
                                            <p:fltVal val="0"/>
                                          </p:val>
                                        </p:tav>
                                        <p:tav tm="100000">
                                          <p:val>
                                            <p:strVal val="#ppt_h"/>
                                          </p:val>
                                        </p:tav>
                                      </p:tavLst>
                                    </p:anim>
                                    <p:animEffect transition="in" filter="fade">
                                      <p:cBhvr>
                                        <p:cTn id="65" dur="500"/>
                                        <p:tgtEl>
                                          <p:spTgt spid="22">
                                            <p:bg/>
                                          </p:spTgt>
                                        </p:tgtEl>
                                      </p:cBhvr>
                                    </p:animEffect>
                                    <p:anim calcmode="lin" valueType="num">
                                      <p:cBhvr>
                                        <p:cTn id="66" dur="500" fill="hold"/>
                                        <p:tgtEl>
                                          <p:spTgt spid="22">
                                            <p:bg/>
                                          </p:spTgt>
                                        </p:tgtEl>
                                        <p:attrNameLst>
                                          <p:attrName>ppt_x</p:attrName>
                                        </p:attrNameLst>
                                      </p:cBhvr>
                                      <p:tavLst>
                                        <p:tav tm="0">
                                          <p:val>
                                            <p:fltVal val="0.5"/>
                                          </p:val>
                                        </p:tav>
                                        <p:tav tm="100000">
                                          <p:val>
                                            <p:strVal val="#ppt_x"/>
                                          </p:val>
                                        </p:tav>
                                      </p:tavLst>
                                    </p:anim>
                                    <p:anim calcmode="lin" valueType="num">
                                      <p:cBhvr>
                                        <p:cTn id="67" dur="500" fill="hold"/>
                                        <p:tgtEl>
                                          <p:spTgt spid="22">
                                            <p:bg/>
                                          </p:spTgt>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 calcmode="lin" valueType="num">
                                      <p:cBhvr>
                                        <p:cTn id="70"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22">
                                            <p:txEl>
                                              <p:pRg st="0" end="0"/>
                                            </p:txEl>
                                          </p:spTgt>
                                        </p:tgtEl>
                                      </p:cBhvr>
                                    </p:animEffect>
                                    <p:anim calcmode="lin" valueType="num">
                                      <p:cBhvr>
                                        <p:cTn id="73" dur="500" fill="hold"/>
                                        <p:tgtEl>
                                          <p:spTgt spid="22">
                                            <p:txEl>
                                              <p:pRg st="0" end="0"/>
                                            </p:txEl>
                                          </p:spTgt>
                                        </p:tgtEl>
                                        <p:attrNameLst>
                                          <p:attrName>ppt_x</p:attrName>
                                        </p:attrNameLst>
                                      </p:cBhvr>
                                      <p:tavLst>
                                        <p:tav tm="0">
                                          <p:val>
                                            <p:fltVal val="0.5"/>
                                          </p:val>
                                        </p:tav>
                                        <p:tav tm="100000">
                                          <p:val>
                                            <p:strVal val="#ppt_x"/>
                                          </p:val>
                                        </p:tav>
                                      </p:tavLst>
                                    </p:anim>
                                    <p:anim calcmode="lin" valueType="num">
                                      <p:cBhvr>
                                        <p:cTn id="74" dur="500" fill="hold"/>
                                        <p:tgtEl>
                                          <p:spTgt spid="22">
                                            <p:txEl>
                                              <p:pRg st="0" end="0"/>
                                            </p:tx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Lst>
      </p:bldP>
      <p:bldP spid="20" grpId="0" build="p" animBg="1">
        <p:tmplLst>
          <p:tmpl>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Lst>
      </p:bldP>
      <p:bldP spid="21" grpId="0" build="p" animBg="1">
        <p:tmplLst>
          <p:tmpl>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Lst>
      </p:bldP>
      <p:bldP spid="22" grpId="0" build="p" animBg="1">
        <p:tmplLst>
          <p:tmpl>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3318797"/>
          </a:xfrm>
        </p:spPr>
        <p:txBody>
          <a:bodyPr lIns="146304" tIns="91440" rIns="146304" bIns="91440"/>
          <a:lstStyle>
            <a:lvl1pPr>
              <a:lnSpc>
                <a:spcPts val="6175"/>
              </a:lnSpc>
              <a:defRPr sz="5685" baseline="0">
                <a:solidFill>
                  <a:schemeClr val="accent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p>
            <a:r>
              <a:rPr>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5"/>
              </a:spcBef>
              <a:buNone/>
              <a:defRPr sz="1567" baseline="0"/>
            </a:lvl1pPr>
            <a:lvl2pPr marL="0" indent="0">
              <a:lnSpc>
                <a:spcPts val="1765"/>
              </a:lnSpc>
              <a:spcBef>
                <a:spcPts val="1175"/>
              </a:spcBef>
              <a:buNone/>
              <a:defRPr sz="1567"/>
            </a:lvl2pPr>
            <a:lvl3pPr marL="0" indent="0">
              <a:lnSpc>
                <a:spcPts val="1765"/>
              </a:lnSpc>
              <a:spcBef>
                <a:spcPts val="1175"/>
              </a:spcBef>
              <a:buNone/>
              <a:defRPr sz="1567"/>
            </a:lvl3pPr>
            <a:lvl4pPr marL="0" indent="0">
              <a:lnSpc>
                <a:spcPts val="1765"/>
              </a:lnSpc>
              <a:spcBef>
                <a:spcPts val="1175"/>
              </a:spcBef>
              <a:buNone/>
              <a:defRPr sz="1567"/>
            </a:lvl4pPr>
            <a:lvl5pPr marL="0" indent="0">
              <a:lnSpc>
                <a:spcPts val="1765"/>
              </a:lnSpc>
              <a:spcBef>
                <a:spcPts val="1175"/>
              </a:spcBef>
              <a:buNone/>
              <a:defRPr sz="1567"/>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384896619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3318797"/>
          </a:xfrm>
        </p:spPr>
        <p:txBody>
          <a:bodyPr lIns="146304" tIns="91440" rIns="146304" bIns="91440"/>
          <a:lstStyle>
            <a:lvl1pPr>
              <a:lnSpc>
                <a:spcPts val="6175"/>
              </a:lnSpc>
              <a:defRPr sz="5685"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5"/>
              </a:spcBef>
              <a:buNone/>
              <a:defRPr sz="1567" baseline="0">
                <a:solidFill>
                  <a:schemeClr val="bg1"/>
                </a:solidFill>
              </a:defRPr>
            </a:lvl1pPr>
            <a:lvl2pPr marL="0" indent="0">
              <a:lnSpc>
                <a:spcPts val="1765"/>
              </a:lnSpc>
              <a:spcBef>
                <a:spcPts val="1175"/>
              </a:spcBef>
              <a:buNone/>
              <a:defRPr sz="1567"/>
            </a:lvl2pPr>
            <a:lvl3pPr marL="0" indent="0">
              <a:lnSpc>
                <a:spcPts val="1765"/>
              </a:lnSpc>
              <a:spcBef>
                <a:spcPts val="1175"/>
              </a:spcBef>
              <a:buNone/>
              <a:defRPr sz="1567"/>
            </a:lvl3pPr>
            <a:lvl4pPr marL="0" indent="0">
              <a:lnSpc>
                <a:spcPts val="1765"/>
              </a:lnSpc>
              <a:spcBef>
                <a:spcPts val="1175"/>
              </a:spcBef>
              <a:buNone/>
              <a:defRPr sz="1567"/>
            </a:lvl4pPr>
            <a:lvl5pPr marL="0" indent="0">
              <a:lnSpc>
                <a:spcPts val="1765"/>
              </a:lnSpc>
              <a:spcBef>
                <a:spcPts val="1175"/>
              </a:spcBef>
              <a:buNone/>
              <a:defRPr sz="1567"/>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346926799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3318797"/>
          </a:xfrm>
        </p:spPr>
        <p:txBody>
          <a:bodyPr lIns="146304" tIns="91440" rIns="146304" bIns="91440"/>
          <a:lstStyle>
            <a:lvl1pPr>
              <a:lnSpc>
                <a:spcPts val="6175"/>
              </a:lnSpc>
              <a:defRPr sz="5685"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5"/>
              </a:spcBef>
              <a:buNone/>
              <a:defRPr sz="1567" baseline="0">
                <a:solidFill>
                  <a:schemeClr val="bg1"/>
                </a:solidFill>
              </a:defRPr>
            </a:lvl1pPr>
            <a:lvl2pPr marL="0" indent="0">
              <a:lnSpc>
                <a:spcPts val="1765"/>
              </a:lnSpc>
              <a:spcBef>
                <a:spcPts val="1175"/>
              </a:spcBef>
              <a:buNone/>
              <a:defRPr sz="1567"/>
            </a:lvl2pPr>
            <a:lvl3pPr marL="0" indent="0">
              <a:lnSpc>
                <a:spcPts val="1765"/>
              </a:lnSpc>
              <a:spcBef>
                <a:spcPts val="1175"/>
              </a:spcBef>
              <a:buNone/>
              <a:defRPr sz="1567"/>
            </a:lvl3pPr>
            <a:lvl4pPr marL="0" indent="0">
              <a:lnSpc>
                <a:spcPts val="1765"/>
              </a:lnSpc>
              <a:spcBef>
                <a:spcPts val="1175"/>
              </a:spcBef>
              <a:buNone/>
              <a:defRPr sz="1567"/>
            </a:lvl4pPr>
            <a:lvl5pPr marL="0" indent="0">
              <a:lnSpc>
                <a:spcPts val="1765"/>
              </a:lnSpc>
              <a:spcBef>
                <a:spcPts val="1175"/>
              </a:spcBef>
              <a:buNone/>
              <a:defRPr sz="1567"/>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123732337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793104"/>
          </a:xfrm>
        </p:spPr>
        <p:txBody>
          <a:bodyPr lIns="146304" tIns="91440" rIns="146304" bIns="91440"/>
          <a:lstStyle>
            <a:lvl1pPr>
              <a:lnSpc>
                <a:spcPts val="6175"/>
              </a:lnSpc>
              <a:defRPr sz="5685" baseline="0">
                <a:solidFill>
                  <a:schemeClr val="accent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p>
            <a:r>
              <a:rPr>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
        <p:nvSpPr>
          <p:cNvPr id="7" name="Text Placeholder 6"/>
          <p:cNvSpPr>
            <a:spLocks noGrp="1"/>
          </p:cNvSpPr>
          <p:nvPr>
            <p:ph type="body" sz="quarter" idx="12" hasCustomPrompt="1"/>
          </p:nvPr>
        </p:nvSpPr>
        <p:spPr>
          <a:xfrm>
            <a:off x="269239" y="2801421"/>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5"/>
              </a:spcBef>
              <a:buNone/>
              <a:defRPr sz="1567"/>
            </a:lvl2pPr>
            <a:lvl3pPr marL="0" indent="0">
              <a:lnSpc>
                <a:spcPts val="1765"/>
              </a:lnSpc>
              <a:spcBef>
                <a:spcPts val="1175"/>
              </a:spcBef>
              <a:buNone/>
              <a:defRPr sz="1567"/>
            </a:lvl3pPr>
            <a:lvl4pPr marL="0" indent="0">
              <a:lnSpc>
                <a:spcPts val="1765"/>
              </a:lnSpc>
              <a:spcBef>
                <a:spcPts val="1175"/>
              </a:spcBef>
              <a:buNone/>
              <a:defRPr sz="1567"/>
            </a:lvl4pPr>
            <a:lvl5pPr marL="0" indent="0">
              <a:lnSpc>
                <a:spcPts val="1765"/>
              </a:lnSpc>
              <a:spcBef>
                <a:spcPts val="1175"/>
              </a:spcBef>
              <a:buNone/>
              <a:defRPr sz="1567"/>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67041242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793104"/>
          </a:xfrm>
        </p:spPr>
        <p:txBody>
          <a:bodyPr lIns="146304" tIns="91440" rIns="146304" bIns="91440"/>
          <a:lstStyle>
            <a:lvl1pPr>
              <a:lnSpc>
                <a:spcPts val="6175"/>
              </a:lnSpc>
              <a:defRPr sz="5685" baseline="0">
                <a:solidFill>
                  <a:schemeClr val="accent6"/>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7" name="Text Placeholder 6"/>
          <p:cNvSpPr>
            <a:spLocks noGrp="1"/>
          </p:cNvSpPr>
          <p:nvPr>
            <p:ph type="body" sz="quarter" idx="12" hasCustomPrompt="1"/>
          </p:nvPr>
        </p:nvSpPr>
        <p:spPr>
          <a:xfrm>
            <a:off x="269239" y="2801421"/>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5"/>
              </a:spcBef>
              <a:buNone/>
              <a:defRPr sz="1567"/>
            </a:lvl2pPr>
            <a:lvl3pPr marL="0" indent="0">
              <a:lnSpc>
                <a:spcPts val="1765"/>
              </a:lnSpc>
              <a:spcBef>
                <a:spcPts val="1175"/>
              </a:spcBef>
              <a:buNone/>
              <a:defRPr sz="1567"/>
            </a:lvl3pPr>
            <a:lvl4pPr marL="0" indent="0">
              <a:lnSpc>
                <a:spcPts val="1765"/>
              </a:lnSpc>
              <a:spcBef>
                <a:spcPts val="1175"/>
              </a:spcBef>
              <a:buNone/>
              <a:defRPr sz="1567"/>
            </a:lvl4pPr>
            <a:lvl5pPr marL="0" indent="0">
              <a:lnSpc>
                <a:spcPts val="1765"/>
              </a:lnSpc>
              <a:spcBef>
                <a:spcPts val="1175"/>
              </a:spcBef>
              <a:buNone/>
              <a:defRPr sz="1567"/>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33707249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793104"/>
          </a:xfrm>
        </p:spPr>
        <p:txBody>
          <a:bodyPr lIns="146304" tIns="91440" rIns="146304" bIns="91440"/>
          <a:lstStyle>
            <a:lvl1pPr>
              <a:lnSpc>
                <a:spcPts val="6175"/>
              </a:lnSpc>
              <a:defRPr sz="5685"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7" name="Text Placeholder 6"/>
          <p:cNvSpPr>
            <a:spLocks noGrp="1"/>
          </p:cNvSpPr>
          <p:nvPr>
            <p:ph type="body" sz="quarter" idx="12" hasCustomPrompt="1"/>
          </p:nvPr>
        </p:nvSpPr>
        <p:spPr>
          <a:xfrm>
            <a:off x="269239" y="2801421"/>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5"/>
              </a:spcBef>
              <a:buNone/>
              <a:defRPr sz="1567"/>
            </a:lvl2pPr>
            <a:lvl3pPr marL="0" indent="0">
              <a:lnSpc>
                <a:spcPts val="1765"/>
              </a:lnSpc>
              <a:spcBef>
                <a:spcPts val="1175"/>
              </a:spcBef>
              <a:buNone/>
              <a:defRPr sz="1567"/>
            </a:lvl3pPr>
            <a:lvl4pPr marL="0" indent="0">
              <a:lnSpc>
                <a:spcPts val="1765"/>
              </a:lnSpc>
              <a:spcBef>
                <a:spcPts val="1175"/>
              </a:spcBef>
              <a:buNone/>
              <a:defRPr sz="1567"/>
            </a:lvl4pPr>
            <a:lvl5pPr marL="0" indent="0">
              <a:lnSpc>
                <a:spcPts val="1765"/>
              </a:lnSpc>
              <a:spcBef>
                <a:spcPts val="1175"/>
              </a:spcBef>
              <a:buNone/>
              <a:defRPr sz="1567"/>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87498886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075884"/>
          </a:xfrm>
        </p:spPr>
        <p:txBody>
          <a:bodyPr lIns="146304" tIns="91440" rIns="146304" bIns="91440"/>
          <a:lstStyle>
            <a:lvl1pPr>
              <a:lnSpc>
                <a:spcPts val="6175"/>
              </a:lnSpc>
              <a:defRPr sz="5685"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p:txBody>
          <a:bodyPr/>
          <a:lstStyle/>
          <a:p>
            <a:r>
              <a:rPr>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
        <p:nvSpPr>
          <p:cNvPr id="8" name="Text Placeholder 7"/>
          <p:cNvSpPr>
            <a:spLocks noGrp="1"/>
          </p:cNvSpPr>
          <p:nvPr>
            <p:ph type="body" sz="quarter" idx="13" hasCustomPrompt="1"/>
          </p:nvPr>
        </p:nvSpPr>
        <p:spPr>
          <a:xfrm>
            <a:off x="269239" y="2084174"/>
            <a:ext cx="8964248" cy="4003177"/>
          </a:xfrm>
        </p:spPr>
        <p:txBody>
          <a:bodyPr/>
          <a:lstStyle>
            <a:lvl1pPr marL="228722" indent="-228722">
              <a:spcBef>
                <a:spcPts val="1175"/>
              </a:spcBef>
              <a:defRPr sz="2549">
                <a:latin typeface="+mn-lt"/>
              </a:defRPr>
            </a:lvl1pPr>
            <a:lvl2pPr marL="676829" indent="-228722">
              <a:spcBef>
                <a:spcPts val="1175"/>
              </a:spcBef>
              <a:buSzPct val="100000"/>
              <a:buFont typeface="Segoe UI" pitchFamily="34" charset="0"/>
              <a:buChar char="‐"/>
              <a:defRPr/>
            </a:lvl2pPr>
            <a:lvl3pPr marL="1124936" indent="-228722">
              <a:spcBef>
                <a:spcPts val="1175"/>
              </a:spcBef>
              <a:buFont typeface="Wingdings" pitchFamily="2" charset="2"/>
              <a:buChar char="§"/>
              <a:defRPr/>
            </a:lvl3pPr>
            <a:lvl4pPr marL="1568375" indent="-336080">
              <a:spcBef>
                <a:spcPts val="1175"/>
              </a:spcBef>
              <a:buFont typeface="+mj-lt"/>
              <a:buAutoNum type="arabicPeriod"/>
              <a:defRPr/>
            </a:lvl4pPr>
            <a:lvl5pPr marL="1907567" indent="-336080">
              <a:spcBef>
                <a:spcPts val="1175"/>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803275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0pt Tex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 y="0"/>
            <a:ext cx="5847608" cy="6858000"/>
          </a:xfrm>
          <a:prstGeom prst="rect">
            <a:avLst/>
          </a:prstGeom>
        </p:spPr>
      </p:pic>
      <p:sp>
        <p:nvSpPr>
          <p:cNvPr id="9" name="Rectangle 8"/>
          <p:cNvSpPr/>
          <p:nvPr userDrawn="1"/>
        </p:nvSpPr>
        <p:spPr bwMode="auto">
          <a:xfrm>
            <a:off x="4795459" y="0"/>
            <a:ext cx="1972113" cy="6858000"/>
          </a:xfrm>
          <a:prstGeom prst="rect">
            <a:avLst/>
          </a:prstGeom>
          <a:gradFill>
            <a:gsLst>
              <a:gs pos="63000">
                <a:schemeClr val="bg1"/>
              </a:gs>
              <a:gs pos="75325">
                <a:srgbClr val="FFFFFF">
                  <a:alpha val="92000"/>
                </a:srgbClr>
              </a:gs>
              <a:gs pos="88000">
                <a:schemeClr val="bg1">
                  <a:alpha val="33000"/>
                </a:schemeClr>
              </a:gs>
              <a:gs pos="100000">
                <a:schemeClr val="bg1">
                  <a:alpha val="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2" hasCustomPrompt="1"/>
          </p:nvPr>
        </p:nvSpPr>
        <p:spPr>
          <a:xfrm>
            <a:off x="5647788" y="1008336"/>
            <a:ext cx="6283624" cy="5199945"/>
          </a:xfrm>
        </p:spPr>
        <p:txBody>
          <a:bodyPr/>
          <a:lstStyle>
            <a:lvl1pPr marL="0" indent="0">
              <a:lnSpc>
                <a:spcPts val="3332"/>
              </a:lnSpc>
              <a:spcBef>
                <a:spcPts val="3528"/>
              </a:spcBef>
              <a:buNone/>
              <a:defRPr sz="2941" baseline="0">
                <a:solidFill>
                  <a:schemeClr val="tx2"/>
                </a:solidFill>
                <a:latin typeface="+mj-lt"/>
              </a:defRPr>
            </a:lvl1pPr>
            <a:lvl2pPr marL="0" indent="0">
              <a:lnSpc>
                <a:spcPts val="1765"/>
              </a:lnSpc>
              <a:spcBef>
                <a:spcPts val="1175"/>
              </a:spcBef>
              <a:buNone/>
              <a:defRPr sz="1567"/>
            </a:lvl2pPr>
            <a:lvl3pPr marL="0" indent="0">
              <a:lnSpc>
                <a:spcPts val="1765"/>
              </a:lnSpc>
              <a:spcBef>
                <a:spcPts val="1175"/>
              </a:spcBef>
              <a:buNone/>
              <a:defRPr sz="1567"/>
            </a:lvl3pPr>
            <a:lvl4pPr marL="0" indent="0">
              <a:lnSpc>
                <a:spcPts val="1765"/>
              </a:lnSpc>
              <a:spcBef>
                <a:spcPts val="1175"/>
              </a:spcBef>
              <a:buNone/>
              <a:defRPr sz="1567"/>
            </a:lvl4pPr>
            <a:lvl5pPr marL="0" indent="0">
              <a:lnSpc>
                <a:spcPts val="1765"/>
              </a:lnSpc>
              <a:spcBef>
                <a:spcPts val="1175"/>
              </a:spcBef>
              <a:buNone/>
              <a:defRPr sz="1567"/>
            </a:lvl5pPr>
          </a:lstStyle>
          <a:p>
            <a:pPr lvl="0"/>
            <a:r>
              <a:rPr lang="en-US"/>
              <a:t>Lorem ipsum dolor sit amet, consectetur adipiscing elit. Suspendisse eu justo tempus. </a:t>
            </a:r>
          </a:p>
          <a:p>
            <a:pPr lvl="0"/>
            <a:r>
              <a:rPr lang="en-US"/>
              <a:t>Aenean porttitor pulvinar lorem, </a:t>
            </a:r>
            <a:br>
              <a:rPr lang="en-US"/>
            </a:br>
            <a:r>
              <a:rPr lang="en-US"/>
              <a:t>eu accumsan purus mattis nec. </a:t>
            </a:r>
          </a:p>
          <a:p>
            <a:pPr lvl="0"/>
            <a:r>
              <a:rPr lang="en-US"/>
              <a:t>Cum sociis natoque penatibus </a:t>
            </a:r>
            <a:br>
              <a:rPr lang="en-US"/>
            </a:br>
            <a:r>
              <a:rPr lang="en-US"/>
              <a:t>et magnis dis parturient montes, nascetur ridiculus mus.</a:t>
            </a:r>
          </a:p>
        </p:txBody>
      </p:sp>
      <p:sp>
        <p:nvSpPr>
          <p:cNvPr id="3" name="Footer Placeholder 2"/>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p>
        </p:txBody>
      </p:sp>
    </p:spTree>
    <p:extLst>
      <p:ext uri="{BB962C8B-B14F-4D97-AF65-F5344CB8AC3E}">
        <p14:creationId xmlns:p14="http://schemas.microsoft.com/office/powerpoint/2010/main" val="27139926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3548733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075884"/>
          </a:xfrm>
        </p:spPr>
        <p:txBody>
          <a:bodyPr lIns="146304" tIns="91440" rIns="146304" bIns="91440"/>
          <a:lstStyle>
            <a:lvl1pPr>
              <a:lnSpc>
                <a:spcPts val="6175"/>
              </a:lnSpc>
              <a:defRPr sz="5685"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p:txBody>
          <a:bodyPr/>
          <a:lstStyle/>
          <a:p>
            <a:r>
              <a:rPr>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29647088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a:solidFill>
                <a:srgbClr val="505050"/>
              </a:solidFill>
            </a:endParaRPr>
          </a:p>
        </p:txBody>
      </p:sp>
      <p:sp>
        <p:nvSpPr>
          <p:cNvPr id="8" name="Text Placeholder 4"/>
          <p:cNvSpPr>
            <a:spLocks noGrp="1"/>
          </p:cNvSpPr>
          <p:nvPr>
            <p:ph type="body" sz="quarter" idx="11"/>
          </p:nvPr>
        </p:nvSpPr>
        <p:spPr>
          <a:xfrm>
            <a:off x="269242" y="348574"/>
            <a:ext cx="6274973" cy="617619"/>
          </a:xfrm>
        </p:spPr>
        <p:txBody>
          <a:bodyPr lIns="146304" tIns="109728" rIns="146304" bIns="109728" anchor="t" anchorCtr="0"/>
          <a:lstStyle>
            <a:lvl1pPr marL="0" indent="0">
              <a:lnSpc>
                <a:spcPts val="3528"/>
              </a:lnSpc>
              <a:buFontTx/>
              <a:buNone/>
              <a:defRPr sz="3528">
                <a:solidFill>
                  <a:schemeClr val="tx2"/>
                </a:solidFill>
                <a:latin typeface="+mj-lt"/>
              </a:defRPr>
            </a:lvl1pPr>
            <a:lvl2pPr marL="336049" indent="0">
              <a:buFontTx/>
              <a:buNone/>
              <a:defRPr sz="3528">
                <a:latin typeface="Segoe Pro Light"/>
              </a:defRPr>
            </a:lvl2pPr>
            <a:lvl3pPr marL="560080" indent="0">
              <a:buFontTx/>
              <a:buNone/>
              <a:defRPr sz="3528">
                <a:latin typeface="Segoe Pro Light"/>
              </a:defRPr>
            </a:lvl3pPr>
            <a:lvl4pPr marL="784111" indent="0">
              <a:buFontTx/>
              <a:buNone/>
              <a:defRPr sz="3528">
                <a:latin typeface="Segoe Pro Light"/>
              </a:defRPr>
            </a:lvl4pPr>
            <a:lvl5pPr marL="1008142" indent="0">
              <a:buFontTx/>
              <a:buNone/>
              <a:defRPr sz="3528">
                <a:latin typeface="Segoe Pro Light"/>
              </a:defRPr>
            </a:lvl5pPr>
          </a:lstStyle>
          <a:p>
            <a:pPr lvl="0"/>
            <a:r>
              <a:rPr lang="en-US"/>
              <a:t>Click to edit Master text styles</a:t>
            </a:r>
          </a:p>
        </p:txBody>
      </p:sp>
      <p:sp>
        <p:nvSpPr>
          <p:cNvPr id="11" name="Text Placeholder 10"/>
          <p:cNvSpPr>
            <a:spLocks noGrp="1"/>
          </p:cNvSpPr>
          <p:nvPr>
            <p:ph type="body" sz="quarter" idx="14"/>
          </p:nvPr>
        </p:nvSpPr>
        <p:spPr>
          <a:xfrm>
            <a:off x="269241" y="2084172"/>
            <a:ext cx="3137515" cy="2689656"/>
          </a:xfrm>
        </p:spPr>
        <p:txBody>
          <a:bodyPr/>
          <a:lstStyle>
            <a:lvl1pPr marL="0" indent="0">
              <a:lnSpc>
                <a:spcPct val="100000"/>
              </a:lnSpc>
              <a:spcBef>
                <a:spcPts val="0"/>
              </a:spcBef>
              <a:spcAft>
                <a:spcPts val="2941"/>
              </a:spcAft>
              <a:buNone/>
              <a:defRPr sz="1765">
                <a:latin typeface="+mn-lt"/>
              </a:defRPr>
            </a:lvl1pPr>
            <a:lvl2pPr marL="3111" indent="0">
              <a:lnSpc>
                <a:spcPts val="1420"/>
              </a:lnSpc>
              <a:spcBef>
                <a:spcPts val="0"/>
              </a:spcBef>
              <a:spcAft>
                <a:spcPts val="1175"/>
              </a:spcAft>
              <a:buNone/>
              <a:defRPr sz="1273" b="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22562597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marL="0" indent="0">
              <a:buNone/>
              <a:defRPr>
                <a:solidFill>
                  <a:srgbClr val="505050"/>
                </a:solidFill>
              </a:defRPr>
            </a:lvl1pPr>
          </a:lstStyle>
          <a:p>
            <a:r>
              <a:rPr lang="en-US"/>
              <a:t>Click icon to add picture</a:t>
            </a:r>
            <a:endParaRPr lang="en-US" dirty="0"/>
          </a:p>
        </p:txBody>
      </p:sp>
      <p:sp>
        <p:nvSpPr>
          <p:cNvPr id="2" name="Footer Placeholder 1"/>
          <p:cNvSpPr>
            <a:spLocks noGrp="1"/>
          </p:cNvSpPr>
          <p:nvPr>
            <p:ph type="ftr" sz="quarter" idx="12"/>
          </p:nvPr>
        </p:nvSpPr>
        <p:spPr/>
        <p:txBody>
          <a:bodyPr/>
          <a:lstStyle/>
          <a:p>
            <a:r>
              <a:rPr>
                <a:solidFill>
                  <a:srgbClr val="505050"/>
                </a:solidFill>
              </a:rPr>
              <a:t>Microsoft Confidential</a:t>
            </a:r>
          </a:p>
        </p:txBody>
      </p:sp>
      <p:sp>
        <p:nvSpPr>
          <p:cNvPr id="5" name="Slide Number Placeholder 4"/>
          <p:cNvSpPr>
            <a:spLocks noGrp="1"/>
          </p:cNvSpPr>
          <p:nvPr>
            <p:ph type="sldNum" sz="quarter" idx="13"/>
          </p:nvPr>
        </p:nvSpPr>
        <p:spPr/>
        <p:txBody>
          <a:bodyPr/>
          <a:lstStyle/>
          <a:p>
            <a:fld id="{27258FFF-F925-446B-8502-81C933981705}" type="slidenum">
              <a:rPr>
                <a:solidFill>
                  <a:srgbClr val="505050"/>
                </a:solidFill>
              </a:rPr>
              <a:pPr/>
              <a:t>‹#›</a:t>
            </a:fld>
            <a:endParaRPr>
              <a:solidFill>
                <a:srgbClr val="505050"/>
              </a:solidFill>
            </a:endParaRPr>
          </a:p>
        </p:txBody>
      </p:sp>
      <p:sp>
        <p:nvSpPr>
          <p:cNvPr id="9" name="Text Placeholder 8"/>
          <p:cNvSpPr>
            <a:spLocks noGrp="1"/>
          </p:cNvSpPr>
          <p:nvPr>
            <p:ph type="body" sz="quarter" idx="14"/>
          </p:nvPr>
        </p:nvSpPr>
        <p:spPr>
          <a:xfrm>
            <a:off x="269239" y="1218282"/>
            <a:ext cx="4930336" cy="4931036"/>
          </a:xfrm>
        </p:spPr>
        <p:txBody>
          <a:bodyPr lIns="146304" tIns="91440" rIns="146304" bIns="91440"/>
          <a:lstStyle>
            <a:lvl1pPr marL="0" indent="0">
              <a:lnSpc>
                <a:spcPts val="2843"/>
              </a:lnSpc>
              <a:spcBef>
                <a:spcPts val="0"/>
              </a:spcBef>
              <a:spcAft>
                <a:spcPts val="2353"/>
              </a:spcAft>
              <a:buNone/>
              <a:defRPr lang="en-US" sz="2353" kern="1200" spc="0" baseline="0">
                <a:solidFill>
                  <a:schemeClr val="bg1"/>
                </a:solidFill>
                <a:latin typeface="+mj-lt"/>
                <a:ea typeface="+mn-ea"/>
                <a:cs typeface="+mn-cs"/>
              </a:defRPr>
            </a:lvl1pPr>
            <a:lvl2pPr marL="336080" indent="0">
              <a:buNone/>
              <a:defRPr/>
            </a:lvl2pPr>
            <a:lvl3pPr marL="560134" indent="0">
              <a:buNone/>
              <a:defRPr/>
            </a:lvl3pPr>
            <a:lvl4pPr marL="784187" indent="0">
              <a:buNone/>
              <a:defRPr/>
            </a:lvl4pPr>
            <a:lvl5pPr marL="1008241" indent="0">
              <a:buNone/>
              <a:defRPr/>
            </a:lvl5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90980535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a:solidFill>
                <a:srgbClr val="505050"/>
              </a:solidFill>
            </a:endParaRPr>
          </a:p>
        </p:txBody>
      </p:sp>
      <p:sp>
        <p:nvSpPr>
          <p:cNvPr id="9" name="Text Placeholder 4"/>
          <p:cNvSpPr>
            <a:spLocks noGrp="1"/>
          </p:cNvSpPr>
          <p:nvPr>
            <p:ph type="body" sz="quarter" idx="10"/>
          </p:nvPr>
        </p:nvSpPr>
        <p:spPr>
          <a:xfrm>
            <a:off x="269417" y="368326"/>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49" indent="0">
              <a:buFontTx/>
              <a:buNone/>
              <a:defRPr sz="2353">
                <a:latin typeface="Segoe Pro Light"/>
              </a:defRPr>
            </a:lvl2pPr>
            <a:lvl3pPr marL="560080" indent="0">
              <a:buFontTx/>
              <a:buNone/>
              <a:defRPr sz="2353">
                <a:latin typeface="Segoe Pro Light"/>
              </a:defRPr>
            </a:lvl3pPr>
            <a:lvl4pPr marL="784111" indent="0">
              <a:buFontTx/>
              <a:buNone/>
              <a:defRPr sz="2353">
                <a:latin typeface="Segoe Pro Light"/>
              </a:defRPr>
            </a:lvl4pPr>
            <a:lvl5pPr marL="1008142"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246371314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3" y="1470575"/>
            <a:ext cx="8082585" cy="663892"/>
          </a:xfrm>
        </p:spPr>
        <p:txBody>
          <a:bodyPr lIns="146304" tIns="91440" rIns="146304" bIns="91440"/>
          <a:lstStyle>
            <a:lvl1pPr marL="0" indent="0">
              <a:lnSpc>
                <a:spcPct val="90000"/>
              </a:lnSpc>
              <a:buFontTx/>
              <a:buNone/>
              <a:defRPr sz="4704">
                <a:solidFill>
                  <a:schemeClr val="tx2"/>
                </a:solidFill>
                <a:latin typeface="+mj-lt"/>
              </a:defRPr>
            </a:lvl1pPr>
            <a:lvl2pPr marL="336049" indent="0">
              <a:buFontTx/>
              <a:buNone/>
              <a:defRPr sz="3528">
                <a:latin typeface="Segoe Pro Light"/>
              </a:defRPr>
            </a:lvl2pPr>
            <a:lvl3pPr marL="560080" indent="0">
              <a:buFontTx/>
              <a:buNone/>
              <a:defRPr sz="3528">
                <a:latin typeface="Segoe Pro Light"/>
              </a:defRPr>
            </a:lvl3pPr>
            <a:lvl4pPr marL="784111" indent="0">
              <a:buFontTx/>
              <a:buNone/>
              <a:defRPr sz="3528">
                <a:latin typeface="Segoe Pro Light"/>
              </a:defRPr>
            </a:lvl4pPr>
            <a:lvl5pPr marL="1008142" indent="0">
              <a:buFontTx/>
              <a:buNone/>
              <a:defRPr sz="3528">
                <a:latin typeface="Segoe Pro Light"/>
              </a:defRPr>
            </a:lvl5pPr>
          </a:lstStyle>
          <a:p>
            <a:pPr lvl="0"/>
            <a:r>
              <a:rPr lang="en-US"/>
              <a:t>Click to edit Master text styles</a:t>
            </a:r>
          </a:p>
        </p:txBody>
      </p:sp>
      <p:sp>
        <p:nvSpPr>
          <p:cNvPr id="2" name="Footer Placeholder 1"/>
          <p:cNvSpPr>
            <a:spLocks noGrp="1"/>
          </p:cNvSpPr>
          <p:nvPr>
            <p:ph type="ftr" sz="quarter" idx="14"/>
          </p:nvPr>
        </p:nvSpPr>
        <p:spPr/>
        <p:txBody>
          <a:bodyPr/>
          <a:lstStyle/>
          <a:p>
            <a:r>
              <a:rPr>
                <a:solidFill>
                  <a:srgbClr val="505050"/>
                </a:solidFill>
              </a:rPr>
              <a:t>Microsoft Confidential</a:t>
            </a:r>
          </a:p>
        </p:txBody>
      </p:sp>
      <p:sp>
        <p:nvSpPr>
          <p:cNvPr id="3" name="Slide Number Placeholder 2"/>
          <p:cNvSpPr>
            <a:spLocks noGrp="1"/>
          </p:cNvSpPr>
          <p:nvPr>
            <p:ph type="sldNum" sz="quarter" idx="15"/>
          </p:nvPr>
        </p:nvSpPr>
        <p:spPr/>
        <p:txBody>
          <a:bodyPr/>
          <a:lstStyle/>
          <a:p>
            <a:fld id="{27258FFF-F925-446B-8502-81C933981705}" type="slidenum">
              <a:rPr>
                <a:solidFill>
                  <a:srgbClr val="505050"/>
                </a:solidFill>
              </a:rPr>
              <a:pPr/>
              <a:t>‹#›</a:t>
            </a:fld>
            <a:endParaRPr>
              <a:solidFill>
                <a:srgbClr val="505050"/>
              </a:solidFill>
            </a:endParaRPr>
          </a:p>
        </p:txBody>
      </p:sp>
      <p:sp>
        <p:nvSpPr>
          <p:cNvPr id="10" name="Text Placeholder 4"/>
          <p:cNvSpPr>
            <a:spLocks noGrp="1"/>
          </p:cNvSpPr>
          <p:nvPr>
            <p:ph type="body" sz="quarter" idx="10"/>
          </p:nvPr>
        </p:nvSpPr>
        <p:spPr>
          <a:xfrm>
            <a:off x="269418" y="368326"/>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49" indent="0">
              <a:buFontTx/>
              <a:buNone/>
              <a:defRPr sz="2353">
                <a:latin typeface="Segoe Pro Light"/>
              </a:defRPr>
            </a:lvl2pPr>
            <a:lvl3pPr marL="560080" indent="0">
              <a:buFontTx/>
              <a:buNone/>
              <a:defRPr sz="2353">
                <a:latin typeface="Segoe Pro Light"/>
              </a:defRPr>
            </a:lvl3pPr>
            <a:lvl4pPr marL="784111" indent="0">
              <a:buFontTx/>
              <a:buNone/>
              <a:defRPr sz="2353">
                <a:latin typeface="Segoe Pro Light"/>
              </a:defRPr>
            </a:lvl4pPr>
            <a:lvl5pPr marL="1008142"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189430115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17" y="368326"/>
            <a:ext cx="6274790"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49" indent="0">
              <a:buFontTx/>
              <a:buNone/>
              <a:defRPr sz="2353">
                <a:latin typeface="Segoe Pro Light"/>
              </a:defRPr>
            </a:lvl2pPr>
            <a:lvl3pPr marL="560080" indent="0">
              <a:buFontTx/>
              <a:buNone/>
              <a:defRPr sz="2353">
                <a:latin typeface="Segoe Pro Light"/>
              </a:defRPr>
            </a:lvl3pPr>
            <a:lvl4pPr marL="784111" indent="0">
              <a:buFontTx/>
              <a:buNone/>
              <a:defRPr sz="2353">
                <a:latin typeface="Segoe Pro Light"/>
              </a:defRPr>
            </a:lvl4pPr>
            <a:lvl5pPr marL="1008142" indent="0">
              <a:buFontTx/>
              <a:buNone/>
              <a:defRPr sz="2353">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807151" y="1070596"/>
            <a:ext cx="2689274" cy="2689656"/>
          </a:xfrm>
        </p:spPr>
        <p:txBody>
          <a:bodyPr lIns="146304" tIns="91440" rIns="146304" bIns="91440">
            <a:noAutofit/>
          </a:bodyPr>
          <a:lstStyle>
            <a:lvl1pPr marL="0" indent="0">
              <a:buFontTx/>
              <a:buNone/>
              <a:defRPr sz="2353">
                <a:solidFill>
                  <a:schemeClr val="tx2"/>
                </a:soli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a:t>Click </a:t>
            </a:r>
            <a:r>
              <a:rPr lang="en-US"/>
              <a:t>to edit </a:t>
            </a:r>
            <a:br>
              <a:rPr lang="en-US" dirty="0"/>
            </a:br>
            <a:r>
              <a:rPr lang="en-US" dirty="0"/>
              <a:t>Master text styles</a:t>
            </a:r>
          </a:p>
        </p:txBody>
      </p:sp>
      <p:sp>
        <p:nvSpPr>
          <p:cNvPr id="28" name="Text Placeholder 26"/>
          <p:cNvSpPr>
            <a:spLocks noGrp="1"/>
          </p:cNvSpPr>
          <p:nvPr>
            <p:ph type="body" sz="quarter" idx="30" hasCustomPrompt="1"/>
          </p:nvPr>
        </p:nvSpPr>
        <p:spPr>
          <a:xfrm>
            <a:off x="3616033"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6424635"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9233237"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807151" y="3877270"/>
            <a:ext cx="2689274" cy="2510690"/>
          </a:xfrm>
        </p:spPr>
        <p:txBody>
          <a:bodyPr lIns="182880" tIns="146304" bIns="146304">
            <a:noAutofit/>
          </a:bodyPr>
          <a:lstStyle>
            <a:lvl1pPr marL="0" indent="0">
              <a:lnSpc>
                <a:spcPct val="90000"/>
              </a:lnSpc>
              <a:spcBef>
                <a:spcPts val="294"/>
              </a:spcBef>
              <a:spcAft>
                <a:spcPts val="588"/>
              </a:spcAft>
              <a:buFontTx/>
              <a:buNone/>
              <a:defRPr sz="1175" b="0">
                <a:solidFill>
                  <a:schemeClr val="tx2"/>
                </a:soli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3616116" y="3877271"/>
            <a:ext cx="2688994" cy="2510662"/>
          </a:xfrm>
        </p:spPr>
        <p:txBody>
          <a:bodyPr lIns="182880" tIns="146304" bIns="146304">
            <a:noAutofit/>
          </a:bodyPr>
          <a:lstStyle>
            <a:lvl1pPr marL="0" indent="0">
              <a:lnSpc>
                <a:spcPts val="1412"/>
              </a:lnSpc>
              <a:spcBef>
                <a:spcPts val="294"/>
              </a:spcBef>
              <a:spcAft>
                <a:spcPts val="588"/>
              </a:spcAft>
              <a:buFontTx/>
              <a:buNone/>
              <a:defRPr sz="1175" b="0">
                <a:solidFill>
                  <a:schemeClr val="tx2"/>
                </a:soli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9233487" y="3877271"/>
            <a:ext cx="2688994" cy="2510662"/>
          </a:xfrm>
        </p:spPr>
        <p:txBody>
          <a:bodyPr lIns="182880" tIns="146304" bIns="146304">
            <a:noAutofit/>
          </a:bodyPr>
          <a:lstStyle>
            <a:lvl1pPr marL="0" indent="0">
              <a:lnSpc>
                <a:spcPts val="1412"/>
              </a:lnSpc>
              <a:spcBef>
                <a:spcPts val="294"/>
              </a:spcBef>
              <a:spcAft>
                <a:spcPts val="588"/>
              </a:spcAft>
              <a:buFontTx/>
              <a:buNone/>
              <a:defRPr sz="1175" b="0">
                <a:solidFill>
                  <a:schemeClr val="tx2"/>
                </a:solidFill>
                <a:latin typeface="Segoe Pro"/>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6424801" y="3877271"/>
            <a:ext cx="2688994" cy="2510662"/>
          </a:xfrm>
        </p:spPr>
        <p:txBody>
          <a:bodyPr lIns="182880" tIns="146304" bIns="146304">
            <a:noAutofit/>
          </a:bodyPr>
          <a:lstStyle>
            <a:lvl1pPr marL="0" indent="0">
              <a:lnSpc>
                <a:spcPts val="1412"/>
              </a:lnSpc>
              <a:spcBef>
                <a:spcPts val="294"/>
              </a:spcBef>
              <a:spcAft>
                <a:spcPts val="588"/>
              </a:spcAft>
              <a:buFontTx/>
              <a:buNone/>
              <a:defRPr sz="1175" b="0">
                <a:solidFill>
                  <a:schemeClr val="tx2"/>
                </a:soli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a:t>Click to edit </a:t>
            </a:r>
            <a:br>
              <a:rPr lang="en-US" dirty="0"/>
            </a:br>
            <a:r>
              <a:rPr lang="en-US" dirty="0"/>
              <a:t>Master text styles</a:t>
            </a:r>
          </a:p>
        </p:txBody>
      </p:sp>
      <p:sp>
        <p:nvSpPr>
          <p:cNvPr id="3" name="Footer Placeholder 2"/>
          <p:cNvSpPr>
            <a:spLocks noGrp="1"/>
          </p:cNvSpPr>
          <p:nvPr>
            <p:ph type="ftr" sz="quarter" idx="43"/>
          </p:nvPr>
        </p:nvSpPr>
        <p:spPr/>
        <p:txBody>
          <a:bodyPr/>
          <a:lstStyle>
            <a:lvl1pPr>
              <a:defRPr>
                <a:solidFill>
                  <a:srgbClr val="505050"/>
                </a:solidFill>
              </a:defRPr>
            </a:lvl1pPr>
          </a:lstStyle>
          <a:p>
            <a:r>
              <a:t>Microsoft Confidential</a:t>
            </a:r>
          </a:p>
        </p:txBody>
      </p:sp>
      <p:sp>
        <p:nvSpPr>
          <p:cNvPr id="4" name="Slide Number Placeholder 3"/>
          <p:cNvSpPr>
            <a:spLocks noGrp="1"/>
          </p:cNvSpPr>
          <p:nvPr>
            <p:ph type="sldNum" sz="quarter" idx="44"/>
          </p:nvPr>
        </p:nvSpPr>
        <p:spPr/>
        <p:txBody>
          <a:bodyPr/>
          <a:lstStyle>
            <a:lvl1pPr>
              <a:defRPr>
                <a:solidFill>
                  <a:srgbClr val="505050"/>
                </a:solidFill>
              </a:defRPr>
            </a:lvl1pPr>
          </a:lstStyle>
          <a:p>
            <a:fld id="{27258FFF-F925-446B-8502-81C933981705}" type="slidenum">
              <a:rPr smtClean="0"/>
              <a:pPr/>
              <a:t>‹#›</a:t>
            </a:fld>
            <a:endParaRPr/>
          </a:p>
        </p:txBody>
      </p:sp>
    </p:spTree>
    <p:extLst>
      <p:ext uri="{BB962C8B-B14F-4D97-AF65-F5344CB8AC3E}">
        <p14:creationId xmlns:p14="http://schemas.microsoft.com/office/powerpoint/2010/main" val="343004528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a:solidFill>
                  <a:srgbClr val="505050"/>
                </a:solidFill>
              </a:rPr>
              <a:t>Microsoft Confidential</a:t>
            </a:r>
          </a:p>
        </p:txBody>
      </p:sp>
      <p:sp>
        <p:nvSpPr>
          <p:cNvPr id="3" name="Slide Number Placeholder 2"/>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382873419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grpSp>
        <p:nvGrpSpPr>
          <p:cNvPr id="13" name="Group 1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69240" y="2080953"/>
            <a:ext cx="11653523" cy="1793104"/>
          </a:xfrm>
        </p:spPr>
        <p:txBody>
          <a:bodyPr lIns="146304" tIns="91440" rIns="146304" bIns="91440"/>
          <a:lstStyle>
            <a:lvl1pPr marL="0" indent="0">
              <a:lnSpc>
                <a:spcPct val="90000"/>
              </a:lnSpc>
              <a:buFontTx/>
              <a:buNone/>
              <a:defRPr sz="8626" b="0">
                <a:solidFill>
                  <a:schemeClr val="bg1"/>
                </a:solidFill>
                <a:latin typeface="+mj-lt"/>
              </a:defRPr>
            </a:lvl1pPr>
            <a:lvl2pPr marL="336049" indent="0">
              <a:buFontTx/>
              <a:buNone/>
              <a:defRPr sz="3528">
                <a:latin typeface="Segoe Pro Light"/>
              </a:defRPr>
            </a:lvl2pPr>
            <a:lvl3pPr marL="560080" indent="0">
              <a:buFontTx/>
              <a:buNone/>
              <a:defRPr sz="3528">
                <a:latin typeface="Segoe Pro Light"/>
              </a:defRPr>
            </a:lvl3pPr>
            <a:lvl4pPr marL="784111" indent="0">
              <a:buFontTx/>
              <a:buNone/>
              <a:defRPr sz="3528">
                <a:latin typeface="Segoe Pro Light"/>
              </a:defRPr>
            </a:lvl4pPr>
            <a:lvl5pPr marL="1008142" indent="0">
              <a:buFontTx/>
              <a:buNone/>
              <a:defRPr sz="3528">
                <a:latin typeface="Segoe Pro Light"/>
              </a:defRPr>
            </a:lvl5pPr>
          </a:lstStyle>
          <a:p>
            <a:pPr lvl="0"/>
            <a:r>
              <a:rPr lang="en-US"/>
              <a:t>Click to edit Master text styles</a:t>
            </a:r>
          </a:p>
        </p:txBody>
      </p:sp>
    </p:spTree>
    <p:extLst>
      <p:ext uri="{BB962C8B-B14F-4D97-AF65-F5344CB8AC3E}">
        <p14:creationId xmlns:p14="http://schemas.microsoft.com/office/powerpoint/2010/main" val="1539307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Gray Background No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14" name="Text Placeholder 4"/>
          <p:cNvSpPr>
            <a:spLocks noGrp="1"/>
          </p:cNvSpPr>
          <p:nvPr>
            <p:ph type="body" sz="quarter" idx="13"/>
          </p:nvPr>
        </p:nvSpPr>
        <p:spPr>
          <a:xfrm>
            <a:off x="269240" y="2080953"/>
            <a:ext cx="11653523" cy="1793104"/>
          </a:xfrm>
        </p:spPr>
        <p:txBody>
          <a:bodyPr lIns="146304" tIns="91440" rIns="146304" bIns="91440"/>
          <a:lstStyle>
            <a:lvl1pPr marL="0" indent="0">
              <a:lnSpc>
                <a:spcPct val="90000"/>
              </a:lnSpc>
              <a:buFontTx/>
              <a:buNone/>
              <a:defRPr sz="8626" b="0">
                <a:solidFill>
                  <a:schemeClr val="bg1"/>
                </a:solidFill>
                <a:latin typeface="+mj-lt"/>
              </a:defRPr>
            </a:lvl1pPr>
            <a:lvl2pPr marL="336049" indent="0">
              <a:buFontTx/>
              <a:buNone/>
              <a:defRPr sz="3528">
                <a:latin typeface="Segoe Pro Light"/>
              </a:defRPr>
            </a:lvl2pPr>
            <a:lvl3pPr marL="560080" indent="0">
              <a:buFontTx/>
              <a:buNone/>
              <a:defRPr sz="3528">
                <a:latin typeface="Segoe Pro Light"/>
              </a:defRPr>
            </a:lvl3pPr>
            <a:lvl4pPr marL="784111" indent="0">
              <a:buFontTx/>
              <a:buNone/>
              <a:defRPr sz="3528">
                <a:latin typeface="Segoe Pro Light"/>
              </a:defRPr>
            </a:lvl4pPr>
            <a:lvl5pPr marL="1008142" indent="0">
              <a:buFontTx/>
              <a:buNone/>
              <a:defRPr sz="3528">
                <a:latin typeface="Segoe Pro Light"/>
              </a:defRPr>
            </a:lvl5pPr>
          </a:lstStyle>
          <a:p>
            <a:pPr lvl="0"/>
            <a:r>
              <a:rPr lang="en-US"/>
              <a:t>Click to edit Master text styles</a:t>
            </a:r>
          </a:p>
        </p:txBody>
      </p:sp>
    </p:spTree>
    <p:extLst>
      <p:ext uri="{BB962C8B-B14F-4D97-AF65-F5344CB8AC3E}">
        <p14:creationId xmlns:p14="http://schemas.microsoft.com/office/powerpoint/2010/main" val="76741415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4pt Text- Gray Background">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4" name="Text Placeholder 4"/>
          <p:cNvSpPr>
            <a:spLocks noGrp="1"/>
          </p:cNvSpPr>
          <p:nvPr>
            <p:ph type="body" sz="quarter" idx="13"/>
          </p:nvPr>
        </p:nvSpPr>
        <p:spPr>
          <a:xfrm>
            <a:off x="269240" y="291069"/>
            <a:ext cx="11653523" cy="1793104"/>
          </a:xfrm>
        </p:spPr>
        <p:txBody>
          <a:bodyPr lIns="146304" tIns="91440" rIns="146304" bIns="91440"/>
          <a:lstStyle>
            <a:lvl1pPr marL="0" indent="0">
              <a:lnSpc>
                <a:spcPct val="90000"/>
              </a:lnSpc>
              <a:buFontTx/>
              <a:buNone/>
              <a:defRPr sz="5293">
                <a:solidFill>
                  <a:schemeClr val="bg1"/>
                </a:solidFill>
                <a:latin typeface="+mj-lt"/>
              </a:defRPr>
            </a:lvl1pPr>
            <a:lvl2pPr marL="336049" indent="0">
              <a:buFontTx/>
              <a:buNone/>
              <a:defRPr sz="3528">
                <a:latin typeface="Segoe Pro Light"/>
              </a:defRPr>
            </a:lvl2pPr>
            <a:lvl3pPr marL="560080" indent="0">
              <a:buFontTx/>
              <a:buNone/>
              <a:defRPr sz="3528">
                <a:latin typeface="Segoe Pro Light"/>
              </a:defRPr>
            </a:lvl3pPr>
            <a:lvl4pPr marL="784111" indent="0">
              <a:buFontTx/>
              <a:buNone/>
              <a:defRPr sz="3528">
                <a:latin typeface="Segoe Pro Light"/>
              </a:defRPr>
            </a:lvl4pPr>
            <a:lvl5pPr marL="1008142" indent="0">
              <a:buFontTx/>
              <a:buNone/>
              <a:defRPr sz="3528">
                <a:latin typeface="Segoe Pro Light"/>
              </a:defRPr>
            </a:lvl5pPr>
          </a:lstStyle>
          <a:p>
            <a:pPr lvl="0"/>
            <a:r>
              <a:rPr lang="en-US"/>
              <a:t>Click to edit Master text styles</a:t>
            </a:r>
          </a:p>
        </p:txBody>
      </p:sp>
    </p:spTree>
    <p:extLst>
      <p:ext uri="{BB962C8B-B14F-4D97-AF65-F5344CB8AC3E}">
        <p14:creationId xmlns:p14="http://schemas.microsoft.com/office/powerpoint/2010/main" val="348742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290251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1" y="2622113"/>
            <a:ext cx="11007660" cy="1703429"/>
          </a:xfrm>
        </p:spPr>
        <p:txBody>
          <a:bodyPr anchor="ctr"/>
          <a:lstStyle>
            <a:lvl1pPr>
              <a:defRPr sz="5881">
                <a:solidFill>
                  <a:schemeClr val="tx2"/>
                </a:solidFill>
              </a:defRPr>
            </a:lvl1pPr>
          </a:lstStyle>
          <a:p>
            <a:r>
              <a:rPr lang="en-US"/>
              <a:t>Thank you</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0997" y="482864"/>
            <a:ext cx="1225864" cy="261495"/>
          </a:xfrm>
          <a:prstGeom prst="rect">
            <a:avLst/>
          </a:prstGeom>
        </p:spPr>
      </p:pic>
    </p:spTree>
    <p:extLst>
      <p:ext uri="{BB962C8B-B14F-4D97-AF65-F5344CB8AC3E}">
        <p14:creationId xmlns:p14="http://schemas.microsoft.com/office/powerpoint/2010/main" val="2795583669"/>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28378678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_Title Slide Part 2">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70800" y="470412"/>
            <a:ext cx="1274898" cy="271955"/>
          </a:xfrm>
          <a:prstGeom prst="rect">
            <a:avLst/>
          </a:prstGeom>
        </p:spPr>
      </p:pic>
      <p:sp>
        <p:nvSpPr>
          <p:cNvPr id="11" name="Title 1"/>
          <p:cNvSpPr>
            <a:spLocks noGrp="1"/>
          </p:cNvSpPr>
          <p:nvPr>
            <p:ph type="ctrTitle" hasCustomPrompt="1"/>
          </p:nvPr>
        </p:nvSpPr>
        <p:spPr>
          <a:xfrm>
            <a:off x="269240" y="2100816"/>
            <a:ext cx="7636934" cy="879910"/>
          </a:xfrm>
        </p:spPr>
        <p:txBody>
          <a:bodyPr/>
          <a:lstStyle>
            <a:lvl1pPr>
              <a:defRPr sz="5881" baseline="0">
                <a:solidFill>
                  <a:schemeClr val="tx2"/>
                </a:solidFill>
              </a:defRPr>
            </a:lvl1pPr>
          </a:lstStyle>
          <a:p>
            <a:r>
              <a:rPr lang="en-US"/>
              <a:t>Lorem ipsum dolor</a:t>
            </a:r>
          </a:p>
        </p:txBody>
      </p:sp>
      <p:sp>
        <p:nvSpPr>
          <p:cNvPr id="12" name="Subtitle 2"/>
          <p:cNvSpPr>
            <a:spLocks noGrp="1"/>
          </p:cNvSpPr>
          <p:nvPr>
            <p:ph type="subTitle" idx="1" hasCustomPrompt="1"/>
          </p:nvPr>
        </p:nvSpPr>
        <p:spPr>
          <a:xfrm>
            <a:off x="269301" y="3935863"/>
            <a:ext cx="7680958" cy="607067"/>
          </a:xfrm>
        </p:spPr>
        <p:txBody>
          <a:bodyPr anchor="ctr"/>
          <a:lstStyle>
            <a:lvl1pPr marL="0" indent="0" algn="l">
              <a:lnSpc>
                <a:spcPts val="2549"/>
              </a:lnSpc>
              <a:buNone/>
              <a:defRPr sz="2157">
                <a:solidFill>
                  <a:schemeClr val="tx2"/>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Speaker Name</a:t>
            </a:r>
            <a:br>
              <a:rPr lang="en-US"/>
            </a:br>
            <a:r>
              <a:rPr lang="en-US"/>
              <a:t>Date</a:t>
            </a:r>
          </a:p>
        </p:txBody>
      </p:sp>
      <p:sp>
        <p:nvSpPr>
          <p:cNvPr id="13" name="Text Placeholder 4"/>
          <p:cNvSpPr>
            <a:spLocks noGrp="1"/>
          </p:cNvSpPr>
          <p:nvPr>
            <p:ph type="body" sz="quarter" idx="10"/>
          </p:nvPr>
        </p:nvSpPr>
        <p:spPr>
          <a:xfrm>
            <a:off x="269240" y="3049747"/>
            <a:ext cx="7651629" cy="558508"/>
          </a:xfrm>
        </p:spPr>
        <p:txBody>
          <a:bodyPr anchor="ctr"/>
          <a:lstStyle>
            <a:lvl1pPr marL="0" indent="0">
              <a:lnSpc>
                <a:spcPts val="3430"/>
              </a:lnSpc>
              <a:spcBef>
                <a:spcPts val="0"/>
              </a:spcBef>
              <a:buNone/>
              <a:defRPr sz="2598" b="0">
                <a:solidFill>
                  <a:schemeClr val="tx2"/>
                </a:solidFill>
                <a:latin typeface="+mn-lt"/>
              </a:defRPr>
            </a:lvl1pPr>
            <a:lvl2pPr marL="0" indent="0">
              <a:buNone/>
              <a:defRPr sz="3430" b="0">
                <a:solidFill>
                  <a:schemeClr val="bg1"/>
                </a:solidFill>
                <a:latin typeface="+mj-lt"/>
              </a:defRPr>
            </a:lvl2pPr>
            <a:lvl3pPr marL="0" indent="0">
              <a:buNone/>
              <a:defRPr sz="3430" b="0">
                <a:solidFill>
                  <a:schemeClr val="bg1"/>
                </a:solidFill>
                <a:latin typeface="+mj-lt"/>
              </a:defRPr>
            </a:lvl3pPr>
            <a:lvl4pPr marL="0" indent="0">
              <a:buNone/>
              <a:defRPr sz="3430" b="0">
                <a:solidFill>
                  <a:schemeClr val="bg1"/>
                </a:solidFill>
                <a:latin typeface="+mj-lt"/>
              </a:defRPr>
            </a:lvl4pPr>
            <a:lvl5pPr marL="0" indent="0">
              <a:buNone/>
              <a:defRPr sz="3430" b="0">
                <a:solidFill>
                  <a:schemeClr val="bg1"/>
                </a:solidFill>
                <a:latin typeface="+mj-lt"/>
              </a:defRPr>
            </a:lvl5pPr>
          </a:lstStyle>
          <a:p>
            <a:pPr lvl="0"/>
            <a:r>
              <a:rPr lang="en-US"/>
              <a:t>Click to edit Master text styles</a:t>
            </a:r>
          </a:p>
        </p:txBody>
      </p:sp>
    </p:spTree>
    <p:extLst>
      <p:ext uri="{BB962C8B-B14F-4D97-AF65-F5344CB8AC3E}">
        <p14:creationId xmlns:p14="http://schemas.microsoft.com/office/powerpoint/2010/main" val="61382133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63pt Title Only">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551090"/>
            <a:ext cx="3859607" cy="134483"/>
          </a:xfrm>
          <a:prstGeom prst="rect">
            <a:avLst/>
          </a:prstGeom>
        </p:spPr>
        <p:txBody>
          <a:bodyPr/>
          <a:lstStyle>
            <a:lvl1pPr>
              <a:defRPr>
                <a:solidFill>
                  <a:schemeClr val="tx2"/>
                </a:solidFill>
              </a:defRPr>
            </a:lvl1pPr>
          </a:lstStyle>
          <a:p>
            <a:r>
              <a:rPr>
                <a:solidFill>
                  <a:srgbClr val="505050"/>
                </a:solidFill>
              </a:rPr>
              <a:t>Microsoft Confidential</a:t>
            </a:r>
            <a:endParaRPr dirty="0">
              <a:solidFill>
                <a:srgbClr val="505050"/>
              </a:solidFill>
            </a:endParaRPr>
          </a:p>
        </p:txBody>
      </p:sp>
      <p:sp>
        <p:nvSpPr>
          <p:cNvPr id="4" name="Slide Number Placeholder 3"/>
          <p:cNvSpPr>
            <a:spLocks noGrp="1"/>
          </p:cNvSpPr>
          <p:nvPr>
            <p:ph type="sldNum" sz="quarter" idx="11"/>
          </p:nvPr>
        </p:nvSpPr>
        <p:spPr/>
        <p:txBody>
          <a:bodyPr/>
          <a:lstStyle>
            <a:lvl1pPr>
              <a:defRPr>
                <a:solidFill>
                  <a:schemeClr val="tx2"/>
                </a:solidFill>
              </a:defRPr>
            </a:lvl1pPr>
          </a:lstStyle>
          <a:p>
            <a:fld id="{27258FFF-F925-446B-8502-81C933981705}" type="slidenum">
              <a:rPr smtClean="0">
                <a:solidFill>
                  <a:srgbClr val="505050"/>
                </a:solidFill>
              </a:rPr>
              <a:pPr/>
              <a:t>‹#›</a:t>
            </a:fld>
            <a:endParaRPr dirty="0">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5"/>
              </a:spcBef>
              <a:spcAft>
                <a:spcPts val="2353"/>
              </a:spcAft>
              <a:buFontTx/>
              <a:buNone/>
              <a:defRPr lang="en-US" sz="6175" b="0" i="0" kern="1200" spc="0" baseline="0" dirty="0" smtClean="0">
                <a:solidFill>
                  <a:schemeClr val="tx2"/>
                </a:solidFill>
                <a:latin typeface="+mj-lt"/>
                <a:ea typeface="+mn-ea"/>
                <a:cs typeface="+mn-cs"/>
              </a:defRPr>
            </a:lvl1pPr>
          </a:lstStyle>
          <a:p>
            <a:pPr marL="0" marR="0" lvl="0" indent="0" algn="l" defTabSz="914192" rtl="0" eaLnBrk="1" fontAlgn="auto" latinLnBrk="0" hangingPunct="1">
              <a:lnSpc>
                <a:spcPct val="90000"/>
              </a:lnSpc>
              <a:spcBef>
                <a:spcPts val="1175"/>
              </a:spcBef>
              <a:spcAft>
                <a:spcPts val="2353"/>
              </a:spcAft>
              <a:buClrTx/>
              <a:buSzPct val="90000"/>
              <a:buFontTx/>
              <a:buNone/>
              <a:tabLst/>
            </a:pPr>
            <a:r>
              <a:rPr lang="en-US" dirty="0"/>
              <a:t>Click to edit Master text</a:t>
            </a:r>
          </a:p>
        </p:txBody>
      </p:sp>
    </p:spTree>
    <p:extLst>
      <p:ext uri="{BB962C8B-B14F-4D97-AF65-F5344CB8AC3E}">
        <p14:creationId xmlns:p14="http://schemas.microsoft.com/office/powerpoint/2010/main" val="41832290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5_Title Only">
    <p:bg>
      <p:bgPr>
        <a:solidFill>
          <a:schemeClr val="accent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dirty="0"/>
              <a:t>Click to edit Master title style</a:t>
            </a:r>
          </a:p>
        </p:txBody>
      </p:sp>
      <p:sp>
        <p:nvSpPr>
          <p:cNvPr id="10" name="Title"/>
          <p:cNvSpPr>
            <a:spLocks noGrp="1"/>
          </p:cNvSpPr>
          <p:nvPr>
            <p:ph type="body" sz="quarter" idx="10"/>
          </p:nvPr>
        </p:nvSpPr>
        <p:spPr>
          <a:xfrm>
            <a:off x="269239" y="2084173"/>
            <a:ext cx="9860673" cy="1793104"/>
          </a:xfrm>
          <a:prstGeom prst="rect">
            <a:avLst/>
          </a:prstGeom>
        </p:spPr>
        <p:txBody>
          <a:bodyPr/>
          <a:lstStyle>
            <a:lvl1pPr marL="0" indent="0">
              <a:buNone/>
              <a:defRPr sz="16270">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p:txBody>
      </p:sp>
    </p:spTree>
    <p:extLst>
      <p:ext uri="{BB962C8B-B14F-4D97-AF65-F5344CB8AC3E}">
        <p14:creationId xmlns:p14="http://schemas.microsoft.com/office/powerpoint/2010/main" val="244769426"/>
      </p:ext>
    </p:extLst>
  </p:cSld>
  <p:clrMapOvr>
    <a:masterClrMapping/>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7_50pt Title/30pt Sub/Image 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2" y="-312"/>
            <a:ext cx="12191377" cy="6858623"/>
          </a:xfrm>
          <a:prstGeom prst="rect">
            <a:avLst/>
          </a:prstGeom>
        </p:spPr>
      </p:pic>
    </p:spTree>
    <p:extLst>
      <p:ext uri="{BB962C8B-B14F-4D97-AF65-F5344CB8AC3E}">
        <p14:creationId xmlns:p14="http://schemas.microsoft.com/office/powerpoint/2010/main" val="553529536"/>
      </p:ext>
    </p:extLst>
  </p:cSld>
  <p:clrMapOvr>
    <a:masterClrMapping/>
  </p:clrMapOvr>
  <p:transition spd="med">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6">
                <a:solidFill>
                  <a:schemeClr val="tx2"/>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121759392"/>
      </p:ext>
    </p:extLst>
  </p:cSld>
  <p:clrMapOvr>
    <a:masterClrMapping/>
  </p:clrMapOvr>
  <p:transition spd="med">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16710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7" y="2084173"/>
            <a:ext cx="11653523" cy="1376067"/>
          </a:xfrm>
          <a:prstGeom prst="rect">
            <a:avLst/>
          </a:prstGeom>
          <a:noFill/>
        </p:spPr>
        <p:txBody>
          <a:bodyPr tIns="91440" bIns="91440" anchor="t" anchorCtr="0"/>
          <a:lstStyle>
            <a:lvl1pPr>
              <a:defRPr sz="8626" spc="-98" baseline="0">
                <a:gradFill>
                  <a:gsLst>
                    <a:gs pos="100000">
                      <a:schemeClr val="tx1">
                        <a:lumMod val="0"/>
                        <a:lumOff val="100000"/>
                      </a:schemeClr>
                    </a:gs>
                    <a:gs pos="0">
                      <a:schemeClr val="tx1">
                        <a:lumMod val="0"/>
                        <a:lumOff val="100000"/>
                      </a:schemeClr>
                    </a:gs>
                  </a:gsLst>
                  <a:lin ang="5400000" scaled="0"/>
                </a:gradFill>
              </a:defRPr>
            </a:lvl1pPr>
          </a:lstStyle>
          <a:p>
            <a:r>
              <a:rPr lang="en-US" dirty="0"/>
              <a:t>Section title</a:t>
            </a:r>
          </a:p>
        </p:txBody>
      </p:sp>
      <p:sp>
        <p:nvSpPr>
          <p:cNvPr id="3" name="Slide Number Placeholder 7"/>
          <p:cNvSpPr>
            <a:spLocks noGrp="1"/>
          </p:cNvSpPr>
          <p:nvPr>
            <p:ph type="sldNum" sz="quarter" idx="11"/>
          </p:nvPr>
        </p:nvSpPr>
        <p:spPr>
          <a:xfrm>
            <a:off x="11421157" y="6431137"/>
            <a:ext cx="501606" cy="135796"/>
          </a:xfrm>
        </p:spPr>
        <p:txBody>
          <a:bodyPr/>
          <a:lstStyle>
            <a:lvl1pPr>
              <a:defRPr sz="980">
                <a:solidFill>
                  <a:srgbClr val="FFFFFF"/>
                </a:solidFill>
              </a:defRPr>
            </a:lvl1pPr>
          </a:lstStyle>
          <a:p>
            <a:pPr>
              <a:lnSpc>
                <a:spcPct val="90000"/>
              </a:lnSpc>
            </a:pPr>
            <a:fld id="{1BC86A1F-E589-44B2-A543-2EC98F5547A7}" type="slidenum">
              <a:rPr smtClean="0"/>
              <a:pPr>
                <a:lnSpc>
                  <a:spcPct val="90000"/>
                </a:lnSpc>
              </a:pPr>
              <a:t>‹#›</a:t>
            </a:fld>
            <a:endParaRPr dirty="0"/>
          </a:p>
        </p:txBody>
      </p:sp>
    </p:spTree>
    <p:extLst>
      <p:ext uri="{BB962C8B-B14F-4D97-AF65-F5344CB8AC3E}">
        <p14:creationId xmlns:p14="http://schemas.microsoft.com/office/powerpoint/2010/main" val="21783650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7">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4050138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120762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70pt 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lvl1pPr>
              <a:defRPr>
                <a:solidFill>
                  <a:schemeClr val="tx2"/>
                </a:solidFill>
              </a:defRPr>
            </a:lvl1pPr>
          </a:lstStyle>
          <a:p>
            <a:r>
              <a:rPr dirty="0">
                <a:solidFill>
                  <a:srgbClr val="505050"/>
                </a:solidFill>
              </a:rPr>
              <a:t>Microsoft Confidential</a:t>
            </a: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27258FFF-F925-446B-8502-81C933981705}" type="slidenum">
              <a:rPr smtClean="0">
                <a:solidFill>
                  <a:srgbClr val="505050"/>
                </a:solidFill>
              </a:rPr>
              <a:pPr/>
              <a:t>‹#›</a:t>
            </a:fld>
            <a:endParaRPr dirty="0">
              <a:solidFill>
                <a:srgbClr val="505050"/>
              </a:solidFill>
            </a:endParaRPr>
          </a:p>
        </p:txBody>
      </p:sp>
      <p:sp>
        <p:nvSpPr>
          <p:cNvPr id="4" name="Title 3"/>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456095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4183873" y="5016672"/>
            <a:ext cx="7480007" cy="942209"/>
          </a:xfrm>
          <a:prstGeom prst="rect">
            <a:avLst/>
          </a:prstGeom>
        </p:spPr>
        <p:txBody>
          <a:bodyPr vert="horz" lIns="91440" tIns="45720" rIns="91440" bIns="45720" rtlCol="0" anchor="b" anchorCtr="0">
            <a:normAutofit/>
          </a:bodyPr>
          <a:lstStyle>
            <a:lvl1pPr algn="r">
              <a:defRPr lang="en-US" sz="4800" b="0" dirty="0">
                <a:solidFill>
                  <a:schemeClr val="tx2"/>
                </a:solidFill>
                <a:latin typeface="+mj-lt"/>
                <a:cs typeface="Segoe UI Light"/>
              </a:defRPr>
            </a:lvl1pPr>
          </a:lstStyle>
          <a:p>
            <a:pPr marL="0" lvl="0"/>
            <a:r>
              <a:rPr lang="en-CA" dirty="0"/>
              <a:t>Session Title</a:t>
            </a:r>
            <a:endParaRPr lang="en-US" dirty="0"/>
          </a:p>
        </p:txBody>
      </p:sp>
      <p:sp>
        <p:nvSpPr>
          <p:cNvPr id="12" name="Subtitle 2"/>
          <p:cNvSpPr>
            <a:spLocks noGrp="1"/>
          </p:cNvSpPr>
          <p:nvPr>
            <p:ph type="subTitle" idx="1" hasCustomPrompt="1"/>
          </p:nvPr>
        </p:nvSpPr>
        <p:spPr>
          <a:xfrm>
            <a:off x="4184263" y="5954710"/>
            <a:ext cx="7481148" cy="604977"/>
          </a:xfrm>
          <a:prstGeom prst="rect">
            <a:avLst/>
          </a:prstGeom>
        </p:spPr>
        <p:txBody>
          <a:bodyPr vert="horz" lIns="91440" tIns="45720" rIns="91440" bIns="45720" rtlCol="0" anchor="t">
            <a:normAutofit/>
          </a:bodyPr>
          <a:lstStyle>
            <a:lvl1pPr algn="r">
              <a:defRPr lang="en-US" sz="2665" dirty="0">
                <a:solidFill>
                  <a:schemeClr val="tx1">
                    <a:lumMod val="50000"/>
                    <a:lumOff val="50000"/>
                  </a:schemeClr>
                </a:solidFill>
                <a:latin typeface="+mn-lt"/>
                <a:cs typeface="Segoe UI Light"/>
              </a:defRPr>
            </a:lvl1pPr>
          </a:lstStyle>
          <a:p>
            <a:pPr lvl="0"/>
            <a:r>
              <a:rPr lang="en-CA" dirty="0"/>
              <a:t>Subtitle</a:t>
            </a:r>
            <a:endParaRPr lang="en-US" dirty="0"/>
          </a:p>
        </p:txBody>
      </p:sp>
      <p:pic>
        <p:nvPicPr>
          <p:cNvPr id="9" name="Picture 8" descr="iStock_000022544544_Medium.jpg"/>
          <p:cNvPicPr>
            <a:picLocks noChangeAspect="1"/>
          </p:cNvPicPr>
          <p:nvPr/>
        </p:nvPicPr>
        <p:blipFill rotWithShape="1">
          <a:blip r:embed="rId2" cstate="email">
            <a:extLst>
              <a:ext uri="{28A0092B-C50C-407E-A947-70E740481C1C}">
                <a14:useLocalDpi xmlns:a14="http://schemas.microsoft.com/office/drawing/2010/main" val="0"/>
              </a:ext>
            </a:extLst>
          </a:blip>
          <a:srcRect t="44763" b="12222"/>
          <a:stretch/>
        </p:blipFill>
        <p:spPr>
          <a:xfrm>
            <a:off x="0" y="1102023"/>
            <a:ext cx="12192000" cy="3493268"/>
          </a:xfrm>
          <a:prstGeom prst="rect">
            <a:avLst/>
          </a:prstGeom>
        </p:spPr>
      </p:pic>
      <p:sp>
        <p:nvSpPr>
          <p:cNvPr id="15" name="Rectangle 14"/>
          <p:cNvSpPr/>
          <p:nvPr/>
        </p:nvSpPr>
        <p:spPr>
          <a:xfrm>
            <a:off x="6789547" y="4374463"/>
            <a:ext cx="5402457" cy="566443"/>
          </a:xfrm>
          <a:prstGeom prst="rect">
            <a:avLst/>
          </a:prstGeom>
          <a:solidFill>
            <a:srgbClr val="F8982D"/>
          </a:solidFill>
          <a:effectLst/>
        </p:spPr>
        <p:txBody>
          <a:bodyPr vert="horz" lIns="121886" tIns="60943" rIns="121886" bIns="60943" rtlCol="0" anchor="ctr">
            <a:noAutofit/>
          </a:bodyPr>
          <a:lstStyle/>
          <a:p>
            <a:pPr algn="ctr" rtl="0"/>
            <a:endParaRPr lang="en-US" sz="3731" b="0" i="0" u="none" strike="noStrike" kern="1200" baseline="30000" dirty="0">
              <a:solidFill>
                <a:schemeClr val="bg1"/>
              </a:solidFill>
              <a:latin typeface="+mn-lt"/>
              <a:ea typeface="+mn-ea"/>
              <a:cs typeface="+mn-cs"/>
            </a:endParaRPr>
          </a:p>
        </p:txBody>
      </p:sp>
      <p:pic>
        <p:nvPicPr>
          <p:cNvPr id="16" name="Picture 15" descr="PASS_BA_Conference_horz.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8414" y="216417"/>
            <a:ext cx="2972117" cy="666699"/>
          </a:xfrm>
          <a:prstGeom prst="rect">
            <a:avLst/>
          </a:prstGeom>
        </p:spPr>
      </p:pic>
      <p:sp>
        <p:nvSpPr>
          <p:cNvPr id="17" name="Isosceles Triangle 16"/>
          <p:cNvSpPr/>
          <p:nvPr/>
        </p:nvSpPr>
        <p:spPr>
          <a:xfrm rot="10800000">
            <a:off x="11224916" y="4932138"/>
            <a:ext cx="367111" cy="192636"/>
          </a:xfrm>
          <a:prstGeom prst="triangle">
            <a:avLst/>
          </a:prstGeom>
          <a:solidFill>
            <a:srgbClr val="F8982D"/>
          </a:solidFill>
          <a:effectLst/>
        </p:spPr>
        <p:txBody>
          <a:bodyPr vert="horz" lIns="121886" tIns="60943" rIns="121886" bIns="60943" rtlCol="0" anchor="ctr">
            <a:noAutofit/>
          </a:bodyPr>
          <a:lstStyle/>
          <a:p>
            <a:pPr lvl="0" algn="ctr"/>
            <a:endParaRPr lang="en-US" sz="3731" b="0" i="0" u="none" strike="noStrike" baseline="30000">
              <a:solidFill>
                <a:schemeClr val="bg1"/>
              </a:solidFill>
            </a:endParaRPr>
          </a:p>
        </p:txBody>
      </p:sp>
      <p:pic>
        <p:nvPicPr>
          <p:cNvPr id="19" name="Picture 18"/>
          <p:cNvPicPr>
            <a:picLocks noChangeAspect="1"/>
          </p:cNvPicPr>
          <p:nvPr/>
        </p:nvPicPr>
        <p:blipFill>
          <a:blip r:embed="rId4" cstate="email">
            <a:biLevel thresh="25000"/>
            <a:extLst>
              <a:ext uri="{28A0092B-C50C-407E-A947-70E740481C1C}">
                <a14:useLocalDpi xmlns:a14="http://schemas.microsoft.com/office/drawing/2010/main" val="0"/>
              </a:ext>
            </a:extLst>
          </a:blip>
          <a:stretch>
            <a:fillRect/>
          </a:stretch>
        </p:blipFill>
        <p:spPr>
          <a:xfrm>
            <a:off x="6899101" y="4471186"/>
            <a:ext cx="465311" cy="372315"/>
          </a:xfrm>
          <a:prstGeom prst="rect">
            <a:avLst/>
          </a:prstGeom>
        </p:spPr>
      </p:pic>
      <p:pic>
        <p:nvPicPr>
          <p:cNvPr id="10" name="Content Placeholder 3"/>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1" y="-1"/>
            <a:ext cx="12192001" cy="6858001"/>
          </a:xfrm>
          <a:prstGeom prst="rect">
            <a:avLst/>
          </a:prstGeom>
        </p:spPr>
      </p:pic>
      <p:sp>
        <p:nvSpPr>
          <p:cNvPr id="13" name="Rectangle 12"/>
          <p:cNvSpPr/>
          <p:nvPr userDrawn="1"/>
        </p:nvSpPr>
        <p:spPr>
          <a:xfrm>
            <a:off x="4" y="4233333"/>
            <a:ext cx="3767665" cy="550334"/>
          </a:xfrm>
          <a:prstGeom prst="rect">
            <a:avLst/>
          </a:prstGeom>
          <a:solidFill>
            <a:schemeClr val="accent2"/>
          </a:solidFill>
        </p:spPr>
        <p:txBody>
          <a:bodyPr vert="horz" lIns="91414" tIns="45706" rIns="91414" bIns="45706" rtlCol="0" anchor="t">
            <a:noAutofit/>
          </a:bodyPr>
          <a:lstStyle/>
          <a:p>
            <a:pPr lvl="0" indent="0" algn="r">
              <a:spcBef>
                <a:spcPct val="20000"/>
              </a:spcBef>
              <a:buFont typeface="Arial"/>
              <a:buNone/>
            </a:pPr>
            <a:r>
              <a:rPr lang="en-US" sz="1400" dirty="0">
                <a:solidFill>
                  <a:schemeClr val="bg1"/>
                </a:solidFill>
                <a:cs typeface="Segoe UI Light"/>
              </a:rPr>
              <a:t>October 15-18, 2013</a:t>
            </a:r>
            <a:br>
              <a:rPr lang="en-US" sz="1400" dirty="0">
                <a:solidFill>
                  <a:schemeClr val="bg1"/>
                </a:solidFill>
                <a:cs typeface="Segoe UI Light"/>
              </a:rPr>
            </a:br>
            <a:r>
              <a:rPr lang="en-US" sz="1400" dirty="0">
                <a:solidFill>
                  <a:schemeClr val="bg1"/>
                </a:solidFill>
                <a:cs typeface="Segoe UI Light"/>
              </a:rPr>
              <a:t>Charlotte, NC</a:t>
            </a:r>
          </a:p>
        </p:txBody>
      </p:sp>
      <p:pic>
        <p:nvPicPr>
          <p:cNvPr id="14" name="Picture 13"/>
          <p:cNvPicPr>
            <a:picLocks noChangeAspect="1"/>
          </p:cNvPicPr>
          <p:nvPr userDrawn="1"/>
        </p:nvPicPr>
        <p:blipFill>
          <a:blip r:embed="rId6" cstate="email">
            <a:extLst>
              <a:ext uri="{28A0092B-C50C-407E-A947-70E740481C1C}">
                <a14:useLocalDpi xmlns:a14="http://schemas.microsoft.com/office/drawing/2010/main" val="0"/>
              </a:ext>
            </a:extLst>
          </a:blip>
          <a:stretch>
            <a:fillRect/>
          </a:stretch>
        </p:blipFill>
        <p:spPr>
          <a:xfrm>
            <a:off x="-324553" y="296339"/>
            <a:ext cx="4402665" cy="3301999"/>
          </a:xfrm>
          <a:prstGeom prst="rect">
            <a:avLst/>
          </a:prstGeom>
        </p:spPr>
      </p:pic>
    </p:spTree>
    <p:extLst>
      <p:ext uri="{BB962C8B-B14F-4D97-AF65-F5344CB8AC3E}">
        <p14:creationId xmlns:p14="http://schemas.microsoft.com/office/powerpoint/2010/main" val="165614695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pic>
        <p:nvPicPr>
          <p:cNvPr id="14" name="Picture 13" descr="iStock_000022544544_Medium.jpg"/>
          <p:cNvPicPr>
            <a:picLocks noChangeAspect="1"/>
          </p:cNvPicPr>
          <p:nvPr/>
        </p:nvPicPr>
        <p:blipFill rotWithShape="1">
          <a:blip r:embed="rId2" cstate="email">
            <a:extLst>
              <a:ext uri="{28A0092B-C50C-407E-A947-70E740481C1C}">
                <a14:useLocalDpi xmlns:a14="http://schemas.microsoft.com/office/drawing/2010/main" val="0"/>
              </a:ext>
            </a:extLst>
          </a:blip>
          <a:srcRect t="43345" b="8017"/>
          <a:stretch/>
        </p:blipFill>
        <p:spPr>
          <a:xfrm>
            <a:off x="0" y="600103"/>
            <a:ext cx="12192000" cy="3949905"/>
          </a:xfrm>
          <a:prstGeom prst="rect">
            <a:avLst/>
          </a:prstGeom>
        </p:spPr>
      </p:pic>
      <p:sp>
        <p:nvSpPr>
          <p:cNvPr id="17" name="Rectangle 16"/>
          <p:cNvSpPr/>
          <p:nvPr/>
        </p:nvSpPr>
        <p:spPr>
          <a:xfrm>
            <a:off x="4" y="4113187"/>
            <a:ext cx="4059121" cy="566443"/>
          </a:xfrm>
          <a:prstGeom prst="rect">
            <a:avLst/>
          </a:prstGeom>
          <a:solidFill>
            <a:srgbClr val="F8982D"/>
          </a:solidFill>
          <a:effectLst/>
        </p:spPr>
        <p:txBody>
          <a:bodyPr vert="horz" lIns="121886" tIns="60943" rIns="121886" bIns="60943" rtlCol="0" anchor="ctr">
            <a:noAutofit/>
          </a:bodyPr>
          <a:lstStyle/>
          <a:p>
            <a:pPr algn="ctr" rtl="0"/>
            <a:endParaRPr lang="en-US" sz="3731" b="0" i="0" u="none" strike="noStrike" kern="1200" baseline="30000" dirty="0">
              <a:solidFill>
                <a:schemeClr val="bg1"/>
              </a:solidFill>
              <a:latin typeface="+mn-lt"/>
              <a:ea typeface="+mn-ea"/>
              <a:cs typeface="+mn-cs"/>
            </a:endParaRPr>
          </a:p>
        </p:txBody>
      </p:sp>
      <p:pic>
        <p:nvPicPr>
          <p:cNvPr id="18" name="Picture 17" descr="PASS_BA_Conference_horz.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73338" y="4935338"/>
            <a:ext cx="3420915" cy="767372"/>
          </a:xfrm>
          <a:prstGeom prst="rect">
            <a:avLst/>
          </a:prstGeom>
        </p:spPr>
      </p:pic>
      <p:sp>
        <p:nvSpPr>
          <p:cNvPr id="19" name="Isosceles Triangle 18"/>
          <p:cNvSpPr/>
          <p:nvPr/>
        </p:nvSpPr>
        <p:spPr>
          <a:xfrm rot="10800000">
            <a:off x="3473654" y="4670864"/>
            <a:ext cx="367111" cy="192636"/>
          </a:xfrm>
          <a:prstGeom prst="triangle">
            <a:avLst/>
          </a:prstGeom>
          <a:solidFill>
            <a:srgbClr val="F8982D"/>
          </a:solidFill>
          <a:effectLst/>
        </p:spPr>
        <p:txBody>
          <a:bodyPr vert="horz" lIns="121886" tIns="60943" rIns="121886" bIns="60943" rtlCol="0" anchor="ctr">
            <a:noAutofit/>
          </a:bodyPr>
          <a:lstStyle/>
          <a:p>
            <a:pPr lvl="0" algn="ctr"/>
            <a:endParaRPr lang="en-US" sz="3731" b="0" i="0" u="none" strike="noStrike" baseline="30000">
              <a:solidFill>
                <a:schemeClr val="bg1"/>
              </a:solidFill>
            </a:endParaRPr>
          </a:p>
        </p:txBody>
      </p:sp>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607871" y="129882"/>
            <a:ext cx="468832" cy="375132"/>
          </a:xfrm>
          <a:prstGeom prst="rect">
            <a:avLst/>
          </a:prstGeom>
        </p:spPr>
      </p:pic>
      <p:sp>
        <p:nvSpPr>
          <p:cNvPr id="8" name="Title 1"/>
          <p:cNvSpPr>
            <a:spLocks noGrp="1"/>
          </p:cNvSpPr>
          <p:nvPr>
            <p:ph type="ctrTitle" hasCustomPrompt="1"/>
          </p:nvPr>
        </p:nvSpPr>
        <p:spPr>
          <a:xfrm>
            <a:off x="4648969" y="4771078"/>
            <a:ext cx="7057560" cy="1205268"/>
          </a:xfrm>
          <a:prstGeom prst="rect">
            <a:avLst/>
          </a:prstGeom>
        </p:spPr>
        <p:txBody>
          <a:bodyPr vert="horz" lIns="91440" tIns="45720" rIns="91440" bIns="45720" rtlCol="0" anchor="b" anchorCtr="0">
            <a:normAutofit/>
          </a:bodyPr>
          <a:lstStyle>
            <a:lvl1pPr algn="l">
              <a:defRPr lang="en-US" sz="4800" b="0" dirty="0">
                <a:solidFill>
                  <a:schemeClr val="tx2"/>
                </a:solidFill>
                <a:latin typeface="+mj-lt"/>
                <a:cs typeface="Segoe UI Light"/>
              </a:defRPr>
            </a:lvl1pPr>
          </a:lstStyle>
          <a:p>
            <a:pPr marL="0" lvl="0"/>
            <a:r>
              <a:rPr lang="en-CA" dirty="0"/>
              <a:t>Session Title</a:t>
            </a:r>
            <a:endParaRPr lang="en-US" dirty="0"/>
          </a:p>
        </p:txBody>
      </p:sp>
      <p:sp>
        <p:nvSpPr>
          <p:cNvPr id="11" name="Subtitle 2"/>
          <p:cNvSpPr>
            <a:spLocks noGrp="1"/>
          </p:cNvSpPr>
          <p:nvPr>
            <p:ph type="subTitle" idx="1" hasCustomPrompt="1"/>
          </p:nvPr>
        </p:nvSpPr>
        <p:spPr>
          <a:xfrm>
            <a:off x="4648912" y="5972176"/>
            <a:ext cx="7058637" cy="604977"/>
          </a:xfrm>
          <a:prstGeom prst="rect">
            <a:avLst/>
          </a:prstGeom>
        </p:spPr>
        <p:txBody>
          <a:bodyPr vert="horz" lIns="91440" tIns="45720" rIns="91440" bIns="45720" rtlCol="0" anchor="t">
            <a:normAutofit/>
          </a:bodyPr>
          <a:lstStyle>
            <a:lvl1pPr algn="l">
              <a:defRPr lang="en-US" sz="2665" dirty="0">
                <a:solidFill>
                  <a:schemeClr val="tx1">
                    <a:lumMod val="50000"/>
                    <a:lumOff val="50000"/>
                  </a:schemeClr>
                </a:solidFill>
                <a:latin typeface="+mn-lt"/>
                <a:cs typeface="Segoe UI Light"/>
              </a:defRPr>
            </a:lvl1pPr>
          </a:lstStyle>
          <a:p>
            <a:pPr lvl="0"/>
            <a:r>
              <a:rPr lang="en-CA" dirty="0"/>
              <a:t>Subtitle</a:t>
            </a:r>
            <a:endParaRPr lang="en-US" dirty="0"/>
          </a:p>
        </p:txBody>
      </p:sp>
      <p:pic>
        <p:nvPicPr>
          <p:cNvPr id="9" name="Content Placeholder 3"/>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1" y="-1"/>
            <a:ext cx="12192001" cy="6858001"/>
          </a:xfrm>
          <a:prstGeom prst="rect">
            <a:avLst/>
          </a:prstGeom>
        </p:spPr>
      </p:pic>
      <p:sp>
        <p:nvSpPr>
          <p:cNvPr id="10" name="Rectangle 9"/>
          <p:cNvSpPr/>
          <p:nvPr userDrawn="1"/>
        </p:nvSpPr>
        <p:spPr>
          <a:xfrm>
            <a:off x="4" y="4233333"/>
            <a:ext cx="3767665" cy="550334"/>
          </a:xfrm>
          <a:prstGeom prst="rect">
            <a:avLst/>
          </a:prstGeom>
          <a:solidFill>
            <a:schemeClr val="accent2"/>
          </a:solidFill>
        </p:spPr>
        <p:txBody>
          <a:bodyPr vert="horz" lIns="91414" tIns="45706" rIns="91414" bIns="45706" rtlCol="0" anchor="t">
            <a:noAutofit/>
          </a:bodyPr>
          <a:lstStyle/>
          <a:p>
            <a:pPr lvl="0" indent="0" algn="r">
              <a:spcBef>
                <a:spcPct val="20000"/>
              </a:spcBef>
              <a:buFont typeface="Arial"/>
              <a:buNone/>
            </a:pPr>
            <a:r>
              <a:rPr lang="en-US" sz="1400" dirty="0">
                <a:solidFill>
                  <a:schemeClr val="bg1"/>
                </a:solidFill>
                <a:cs typeface="Segoe UI Light"/>
              </a:rPr>
              <a:t>October 15-18, 2013</a:t>
            </a:r>
            <a:br>
              <a:rPr lang="en-US" sz="1400" dirty="0">
                <a:solidFill>
                  <a:schemeClr val="bg1"/>
                </a:solidFill>
                <a:cs typeface="Segoe UI Light"/>
              </a:rPr>
            </a:br>
            <a:r>
              <a:rPr lang="en-US" sz="1400" dirty="0">
                <a:solidFill>
                  <a:schemeClr val="bg1"/>
                </a:solidFill>
                <a:cs typeface="Segoe UI Light"/>
              </a:rPr>
              <a:t>Charlotte, NC</a:t>
            </a:r>
          </a:p>
        </p:txBody>
      </p:sp>
      <p:pic>
        <p:nvPicPr>
          <p:cNvPr id="12" name="Picture 11"/>
          <p:cNvPicPr>
            <a:picLocks noChangeAspect="1"/>
          </p:cNvPicPr>
          <p:nvPr userDrawn="1"/>
        </p:nvPicPr>
        <p:blipFill>
          <a:blip r:embed="rId6" cstate="email">
            <a:extLst>
              <a:ext uri="{28A0092B-C50C-407E-A947-70E740481C1C}">
                <a14:useLocalDpi xmlns:a14="http://schemas.microsoft.com/office/drawing/2010/main" val="0"/>
              </a:ext>
            </a:extLst>
          </a:blip>
          <a:stretch>
            <a:fillRect/>
          </a:stretch>
        </p:blipFill>
        <p:spPr>
          <a:xfrm>
            <a:off x="-324553" y="296339"/>
            <a:ext cx="4402665" cy="3301999"/>
          </a:xfrm>
          <a:prstGeom prst="rect">
            <a:avLst/>
          </a:prstGeom>
        </p:spPr>
      </p:pic>
    </p:spTree>
    <p:extLst>
      <p:ext uri="{BB962C8B-B14F-4D97-AF65-F5344CB8AC3E}">
        <p14:creationId xmlns:p14="http://schemas.microsoft.com/office/powerpoint/2010/main" val="171294247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t>Click to edit Master title style</a:t>
            </a:r>
            <a:endParaRPr lang="en-US" dirty="0"/>
          </a:p>
        </p:txBody>
      </p:sp>
      <p:sp>
        <p:nvSpPr>
          <p:cNvPr id="14" name="Content Placeholder 13"/>
          <p:cNvSpPr>
            <a:spLocks noGrp="1"/>
          </p:cNvSpPr>
          <p:nvPr>
            <p:ph sz="quarter" idx="10"/>
          </p:nvPr>
        </p:nvSpPr>
        <p:spPr>
          <a:xfrm>
            <a:off x="603253" y="1423838"/>
            <a:ext cx="10989733" cy="4695825"/>
          </a:xfrm>
        </p:spPr>
        <p:txBody>
          <a:bodyPr>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a:xfrm>
            <a:off x="11285517" y="6400945"/>
            <a:ext cx="295607" cy="467427"/>
          </a:xfrm>
          <a:prstGeom prst="rect">
            <a:avLst/>
          </a:prstGeom>
          <a:solidFill>
            <a:srgbClr val="F8982D"/>
          </a:solidFill>
        </p:spPr>
        <p:txBody>
          <a:bodyPr vert="horz" wrap="none" lIns="91440" tIns="0" rIns="91440" bIns="45720" rtlCol="0" anchor="ctr"/>
          <a:lstStyle>
            <a:lvl1pPr algn="ctr">
              <a:defRPr sz="1067" b="0">
                <a:solidFill>
                  <a:schemeClr val="bg1"/>
                </a:solidFill>
              </a:defRPr>
            </a:lvl1pPr>
          </a:lstStyle>
          <a:p>
            <a:fld id="{D372AB51-BDCC-4F95-83CF-1CBB2D34E9E5}" type="slidenum">
              <a:rPr lang="en-US" smtClean="0"/>
              <a:pPr/>
              <a:t>‹#›</a:t>
            </a:fld>
            <a:endParaRPr lang="en-US" dirty="0"/>
          </a:p>
        </p:txBody>
      </p:sp>
    </p:spTree>
    <p:extLst>
      <p:ext uri="{BB962C8B-B14F-4D97-AF65-F5344CB8AC3E}">
        <p14:creationId xmlns:p14="http://schemas.microsoft.com/office/powerpoint/2010/main" val="177384110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9512" y="299142"/>
            <a:ext cx="10972800" cy="685800"/>
          </a:xfrm>
          <a:prstGeom prst="rect">
            <a:avLst/>
          </a:prstGeom>
        </p:spPr>
        <p:txBody>
          <a:bodyPr/>
          <a:lstStyle/>
          <a:p>
            <a:r>
              <a:rPr lang="en-US" dirty="0"/>
              <a:t>Title Styling</a:t>
            </a:r>
          </a:p>
        </p:txBody>
      </p:sp>
      <p:sp>
        <p:nvSpPr>
          <p:cNvPr id="8" name="Text Placeholder 2"/>
          <p:cNvSpPr>
            <a:spLocks noGrp="1"/>
          </p:cNvSpPr>
          <p:nvPr>
            <p:ph idx="1" hasCustomPrompt="1"/>
          </p:nvPr>
        </p:nvSpPr>
        <p:spPr>
          <a:xfrm>
            <a:off x="579512" y="1406335"/>
            <a:ext cx="10972800" cy="4621411"/>
          </a:xfrm>
          <a:prstGeom prst="rect">
            <a:avLst/>
          </a:prstGeom>
        </p:spPr>
        <p:txBody>
          <a:bodyPr vert="horz" lIns="91440" tIns="45720" rIns="91440" bIns="45720" rtlCol="0">
            <a:noAutofit/>
          </a:bodyPr>
          <a:lstStyle>
            <a:lvl1pPr marL="0" indent="0">
              <a:buNone/>
              <a:defRPr>
                <a:solidFill>
                  <a:schemeClr val="tx1">
                    <a:lumMod val="75000"/>
                    <a:lumOff val="25000"/>
                  </a:schemeClr>
                </a:solidFill>
                <a:latin typeface="+mn-lt"/>
              </a:defRPr>
            </a:lvl1pPr>
            <a:lvl2pPr marL="457013" indent="-457013">
              <a:buClr>
                <a:schemeClr val="accent4"/>
              </a:buClr>
              <a:buFont typeface="Arial"/>
              <a:buChar char="•"/>
              <a:defRPr>
                <a:solidFill>
                  <a:schemeClr val="tx1">
                    <a:lumMod val="75000"/>
                    <a:lumOff val="25000"/>
                  </a:schemeClr>
                </a:solidFill>
                <a:latin typeface="+mn-lt"/>
              </a:defRPr>
            </a:lvl2pPr>
            <a:lvl3pPr marL="850551" indent="-457013">
              <a:buClr>
                <a:schemeClr val="accent4"/>
              </a:buClr>
              <a:buFont typeface="Arial"/>
              <a:buChar char="•"/>
              <a:defRPr sz="2400" b="0">
                <a:solidFill>
                  <a:schemeClr val="accent5"/>
                </a:solidFill>
                <a:latin typeface="+mn-lt"/>
              </a:defRPr>
            </a:lvl3pPr>
            <a:lvl4pPr marL="1229281" indent="-457013">
              <a:buClr>
                <a:schemeClr val="accent4"/>
              </a:buClr>
              <a:buFont typeface="Arial"/>
              <a:buChar char="•"/>
              <a:defRPr>
                <a:solidFill>
                  <a:schemeClr val="tx1">
                    <a:lumMod val="75000"/>
                    <a:lumOff val="25000"/>
                  </a:schemeClr>
                </a:solidFill>
                <a:latin typeface="+mn-lt"/>
              </a:defRPr>
            </a:lvl4pPr>
            <a:lvl5pPr marL="1584734" indent="-457013">
              <a:buClr>
                <a:schemeClr val="accent4"/>
              </a:buClr>
              <a:buFont typeface="Arial"/>
              <a:buChar char="•"/>
              <a:defRPr>
                <a:solidFill>
                  <a:schemeClr val="tx1">
                    <a:lumMod val="75000"/>
                    <a:lumOff val="25000"/>
                  </a:schemeClr>
                </a:solidFill>
                <a:latin typeface="+mn-lt"/>
              </a:defRPr>
            </a:lvl5pPr>
          </a:lstStyle>
          <a:p>
            <a:pPr marL="393538" lvl="2" indent="-393538">
              <a:buNone/>
            </a:pPr>
            <a:r>
              <a:rPr lang="en-US" sz="3200" dirty="0">
                <a:solidFill>
                  <a:schemeClr val="accent4"/>
                </a:solidFill>
              </a:rPr>
              <a:t>Heading One Style </a:t>
            </a:r>
          </a:p>
          <a:p>
            <a:pPr marL="393538" lvl="2" indent="-393538">
              <a:buNone/>
            </a:pPr>
            <a:r>
              <a:rPr lang="en-US" dirty="0">
                <a:solidFill>
                  <a:schemeClr val="tx1">
                    <a:lumMod val="65000"/>
                    <a:lumOff val="35000"/>
                  </a:schemeClr>
                </a:solidFill>
              </a:rPr>
              <a:t>Body content, 18pt Segoe UI (gray)</a:t>
            </a:r>
          </a:p>
          <a:p>
            <a:pPr marL="393538" lvl="2" indent="-393538">
              <a:buNone/>
            </a:pPr>
            <a:endParaRPr lang="en-US" dirty="0">
              <a:solidFill>
                <a:schemeClr val="tx1">
                  <a:lumMod val="65000"/>
                  <a:lumOff val="35000"/>
                </a:schemeClr>
              </a:solidFill>
            </a:endParaRPr>
          </a:p>
          <a:p>
            <a:pPr marL="393538" lvl="2" indent="-393538">
              <a:buNone/>
            </a:pPr>
            <a:r>
              <a:rPr lang="en-US" sz="2665" dirty="0">
                <a:solidFill>
                  <a:schemeClr val="accent6"/>
                </a:solidFill>
              </a:rPr>
              <a:t>Heading Two Style</a:t>
            </a:r>
          </a:p>
          <a:p>
            <a:pPr marL="393538" lvl="2" indent="-393538">
              <a:buNone/>
            </a:pPr>
            <a:r>
              <a:rPr lang="en-US" dirty="0">
                <a:solidFill>
                  <a:schemeClr val="tx1">
                    <a:lumMod val="65000"/>
                    <a:lumOff val="35000"/>
                  </a:schemeClr>
                </a:solidFill>
              </a:rPr>
              <a:t>Body content, 18pt Segoe UI (gray)</a:t>
            </a:r>
          </a:p>
          <a:p>
            <a:pPr marL="393538" lvl="2" indent="-393538">
              <a:buNone/>
            </a:pPr>
            <a:endParaRPr lang="en-US" sz="2665" dirty="0">
              <a:solidFill>
                <a:schemeClr val="accent3"/>
              </a:solidFill>
            </a:endParaRPr>
          </a:p>
          <a:p>
            <a:pPr marL="393538" lvl="2" indent="-393538">
              <a:buNone/>
            </a:pPr>
            <a:r>
              <a:rPr lang="en-US" b="1" dirty="0">
                <a:solidFill>
                  <a:schemeClr val="accent1"/>
                </a:solidFill>
              </a:rPr>
              <a:t>HEADING THREE STYLE</a:t>
            </a:r>
          </a:p>
          <a:p>
            <a:pPr marL="393538" lvl="2" indent="-393538">
              <a:buNone/>
            </a:pPr>
            <a:r>
              <a:rPr lang="en-US" dirty="0">
                <a:solidFill>
                  <a:schemeClr val="tx1">
                    <a:lumMod val="65000"/>
                    <a:lumOff val="35000"/>
                  </a:schemeClr>
                </a:solidFill>
              </a:rPr>
              <a:t>Body content, 18pt Segoe UI (gray)</a:t>
            </a:r>
          </a:p>
          <a:p>
            <a:pPr marL="0" indent="0">
              <a:buNone/>
            </a:pPr>
            <a:endParaRPr lang="en-US" dirty="0"/>
          </a:p>
        </p:txBody>
      </p:sp>
      <p:sp>
        <p:nvSpPr>
          <p:cNvPr id="9" name="Slide Number Placeholder 5"/>
          <p:cNvSpPr>
            <a:spLocks noGrp="1"/>
          </p:cNvSpPr>
          <p:nvPr>
            <p:ph type="sldNum" sz="quarter" idx="4"/>
          </p:nvPr>
        </p:nvSpPr>
        <p:spPr>
          <a:xfrm>
            <a:off x="11285517" y="6400945"/>
            <a:ext cx="295607" cy="467427"/>
          </a:xfrm>
          <a:prstGeom prst="rect">
            <a:avLst/>
          </a:prstGeom>
          <a:solidFill>
            <a:srgbClr val="F8982D"/>
          </a:solidFill>
        </p:spPr>
        <p:txBody>
          <a:bodyPr vert="horz" wrap="none" lIns="91440" tIns="0" rIns="91440" bIns="45720" rtlCol="0" anchor="ctr"/>
          <a:lstStyle>
            <a:lvl1pPr algn="ctr">
              <a:defRPr sz="1067" b="0">
                <a:solidFill>
                  <a:schemeClr val="bg1"/>
                </a:solidFill>
              </a:defRPr>
            </a:lvl1pPr>
          </a:lstStyle>
          <a:p>
            <a:fld id="{D372AB51-BDCC-4F95-83CF-1CBB2D34E9E5}" type="slidenum">
              <a:rPr lang="en-US" smtClean="0"/>
              <a:pPr/>
              <a:t>‹#›</a:t>
            </a:fld>
            <a:endParaRPr lang="en-US" dirty="0"/>
          </a:p>
        </p:txBody>
      </p:sp>
    </p:spTree>
    <p:extLst>
      <p:ext uri="{BB962C8B-B14F-4D97-AF65-F5344CB8AC3E}">
        <p14:creationId xmlns:p14="http://schemas.microsoft.com/office/powerpoint/2010/main" val="103481815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9512" y="299142"/>
            <a:ext cx="10972800" cy="685800"/>
          </a:xfrm>
          <a:prstGeom prst="rect">
            <a:avLst/>
          </a:prstGeom>
        </p:spPr>
        <p:txBody>
          <a:bodyPr/>
          <a:lstStyle/>
          <a:p>
            <a:r>
              <a:rPr lang="en-US" dirty="0"/>
              <a:t>Title Styling</a:t>
            </a:r>
          </a:p>
        </p:txBody>
      </p:sp>
      <p:sp>
        <p:nvSpPr>
          <p:cNvPr id="3" name="Content Placeholder 2"/>
          <p:cNvSpPr>
            <a:spLocks noGrp="1"/>
          </p:cNvSpPr>
          <p:nvPr>
            <p:ph sz="half" idx="1"/>
          </p:nvPr>
        </p:nvSpPr>
        <p:spPr>
          <a:xfrm>
            <a:off x="609600" y="2165417"/>
            <a:ext cx="5384800" cy="3819101"/>
          </a:xfrm>
          <a:prstGeom prst="rect">
            <a:avLst/>
          </a:prstGeom>
        </p:spPr>
        <p:txBody>
          <a:bodyPr>
            <a:normAutofit/>
          </a:bodyPr>
          <a:lstStyle>
            <a:lvl1pPr marL="226391" indent="-226391">
              <a:spcAft>
                <a:spcPts val="800"/>
              </a:spcAft>
              <a:buClr>
                <a:schemeClr val="accent2"/>
              </a:buClr>
              <a:buFont typeface="Arial"/>
              <a:buChar char="•"/>
              <a:defRPr sz="2400">
                <a:solidFill>
                  <a:srgbClr val="595959"/>
                </a:solidFill>
                <a:latin typeface="+mn-lt"/>
                <a:cs typeface="Segoe"/>
              </a:defRPr>
            </a:lvl1pPr>
            <a:lvl2pPr marL="226391" indent="-226391">
              <a:spcAft>
                <a:spcPts val="800"/>
              </a:spcAft>
              <a:buClr>
                <a:schemeClr val="accent2"/>
              </a:buClr>
              <a:buFont typeface="Arial"/>
              <a:buChar char="•"/>
              <a:defRPr sz="2400">
                <a:solidFill>
                  <a:srgbClr val="595959"/>
                </a:solidFill>
                <a:latin typeface="+mn-lt"/>
                <a:cs typeface="Segoe"/>
              </a:defRPr>
            </a:lvl2pPr>
            <a:lvl3pPr marL="226391" indent="-226391">
              <a:spcAft>
                <a:spcPts val="800"/>
              </a:spcAft>
              <a:buClr>
                <a:schemeClr val="accent2"/>
              </a:buClr>
              <a:buFont typeface="Arial"/>
              <a:buChar char="•"/>
              <a:defRPr sz="2400">
                <a:solidFill>
                  <a:srgbClr val="595959"/>
                </a:solidFill>
                <a:latin typeface="+mn-lt"/>
                <a:cs typeface="Segoe"/>
              </a:defRPr>
            </a:lvl3pPr>
            <a:lvl4pPr marL="226391" indent="-226391">
              <a:spcAft>
                <a:spcPts val="800"/>
              </a:spcAft>
              <a:buClr>
                <a:schemeClr val="accent2"/>
              </a:buClr>
              <a:buFont typeface="Arial"/>
              <a:buChar char="•"/>
              <a:defRPr sz="2400">
                <a:solidFill>
                  <a:srgbClr val="595959"/>
                </a:solidFill>
                <a:latin typeface="+mn-lt"/>
                <a:cs typeface="Segoe"/>
              </a:defRPr>
            </a:lvl4pPr>
            <a:lvl5pPr marL="226391" indent="-226391">
              <a:spcAft>
                <a:spcPts val="800"/>
              </a:spcAft>
              <a:buClr>
                <a:schemeClr val="accent2"/>
              </a:buClr>
              <a:buFont typeface="Arial"/>
              <a:buChar char="•"/>
              <a:defRPr sz="2400">
                <a:solidFill>
                  <a:srgbClr val="595959"/>
                </a:solidFill>
                <a:latin typeface="+mn-lt"/>
                <a:cs typeface="Segoe"/>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0" hasCustomPrompt="1"/>
          </p:nvPr>
        </p:nvSpPr>
        <p:spPr>
          <a:xfrm>
            <a:off x="602355" y="1465867"/>
            <a:ext cx="5387812" cy="627711"/>
          </a:xfrm>
          <a:prstGeom prst="rect">
            <a:avLst/>
          </a:prstGeom>
          <a:solidFill>
            <a:schemeClr val="bg1">
              <a:lumMod val="85000"/>
            </a:schemeClr>
          </a:solidFill>
        </p:spPr>
        <p:txBody>
          <a:bodyPr anchor="ctr">
            <a:noAutofit/>
          </a:bodyPr>
          <a:lstStyle>
            <a:lvl1pPr algn="l">
              <a:defRPr sz="3200">
                <a:solidFill>
                  <a:schemeClr val="accent4"/>
                </a:solidFill>
                <a:latin typeface="+mj-lt"/>
              </a:defRPr>
            </a:lvl1pPr>
          </a:lstStyle>
          <a:p>
            <a:pPr lvl="0"/>
            <a:r>
              <a:rPr lang="en-US" dirty="0"/>
              <a:t>Title Here</a:t>
            </a:r>
          </a:p>
        </p:txBody>
      </p:sp>
      <p:sp>
        <p:nvSpPr>
          <p:cNvPr id="13" name="Content Placeholder 5"/>
          <p:cNvSpPr>
            <a:spLocks noGrp="1"/>
          </p:cNvSpPr>
          <p:nvPr>
            <p:ph sz="quarter" idx="11" hasCustomPrompt="1"/>
          </p:nvPr>
        </p:nvSpPr>
        <p:spPr>
          <a:xfrm>
            <a:off x="6182661" y="1465867"/>
            <a:ext cx="5387812" cy="627711"/>
          </a:xfrm>
          <a:prstGeom prst="rect">
            <a:avLst/>
          </a:prstGeom>
          <a:solidFill>
            <a:schemeClr val="bg1">
              <a:lumMod val="85000"/>
            </a:schemeClr>
          </a:solidFill>
        </p:spPr>
        <p:txBody>
          <a:bodyPr anchor="ctr">
            <a:noAutofit/>
          </a:bodyPr>
          <a:lstStyle>
            <a:lvl1pPr algn="l">
              <a:defRPr sz="3200">
                <a:solidFill>
                  <a:schemeClr val="accent4"/>
                </a:solidFill>
                <a:latin typeface="+mj-lt"/>
              </a:defRPr>
            </a:lvl1pPr>
          </a:lstStyle>
          <a:p>
            <a:pPr lvl="0"/>
            <a:r>
              <a:rPr lang="en-US" dirty="0"/>
              <a:t>Title Here</a:t>
            </a:r>
          </a:p>
        </p:txBody>
      </p:sp>
      <p:sp>
        <p:nvSpPr>
          <p:cNvPr id="9" name="Content Placeholder 2"/>
          <p:cNvSpPr>
            <a:spLocks noGrp="1"/>
          </p:cNvSpPr>
          <p:nvPr>
            <p:ph sz="half" idx="12"/>
          </p:nvPr>
        </p:nvSpPr>
        <p:spPr>
          <a:xfrm>
            <a:off x="6184575" y="2165417"/>
            <a:ext cx="5384800" cy="3819101"/>
          </a:xfrm>
          <a:prstGeom prst="rect">
            <a:avLst/>
          </a:prstGeom>
        </p:spPr>
        <p:txBody>
          <a:bodyPr>
            <a:normAutofit/>
          </a:bodyPr>
          <a:lstStyle>
            <a:lvl1pPr marL="226391" indent="-226391">
              <a:spcAft>
                <a:spcPts val="800"/>
              </a:spcAft>
              <a:buClr>
                <a:schemeClr val="accent2"/>
              </a:buClr>
              <a:buFont typeface="Arial"/>
              <a:buChar char="•"/>
              <a:defRPr sz="2400">
                <a:solidFill>
                  <a:srgbClr val="595959"/>
                </a:solidFill>
                <a:latin typeface="+mn-lt"/>
                <a:cs typeface="Segoe"/>
              </a:defRPr>
            </a:lvl1pPr>
            <a:lvl2pPr marL="226391" indent="-226391">
              <a:spcAft>
                <a:spcPts val="800"/>
              </a:spcAft>
              <a:buClr>
                <a:schemeClr val="accent2"/>
              </a:buClr>
              <a:buFont typeface="Arial"/>
              <a:buChar char="•"/>
              <a:defRPr sz="2400">
                <a:solidFill>
                  <a:srgbClr val="595959"/>
                </a:solidFill>
                <a:latin typeface="+mn-lt"/>
                <a:cs typeface="Segoe"/>
              </a:defRPr>
            </a:lvl2pPr>
            <a:lvl3pPr marL="226391" indent="-226391">
              <a:spcAft>
                <a:spcPts val="800"/>
              </a:spcAft>
              <a:buClr>
                <a:schemeClr val="accent2"/>
              </a:buClr>
              <a:buFont typeface="Arial"/>
              <a:buChar char="•"/>
              <a:defRPr sz="2400">
                <a:solidFill>
                  <a:srgbClr val="595959"/>
                </a:solidFill>
                <a:latin typeface="+mn-lt"/>
                <a:cs typeface="Segoe"/>
              </a:defRPr>
            </a:lvl3pPr>
            <a:lvl4pPr marL="226391" indent="-226391">
              <a:spcAft>
                <a:spcPts val="800"/>
              </a:spcAft>
              <a:buClr>
                <a:schemeClr val="accent2"/>
              </a:buClr>
              <a:buFont typeface="Arial"/>
              <a:buChar char="•"/>
              <a:defRPr sz="2400">
                <a:solidFill>
                  <a:srgbClr val="595959"/>
                </a:solidFill>
                <a:latin typeface="+mn-lt"/>
                <a:cs typeface="Segoe"/>
              </a:defRPr>
            </a:lvl4pPr>
            <a:lvl5pPr marL="226391" indent="-226391">
              <a:spcAft>
                <a:spcPts val="800"/>
              </a:spcAft>
              <a:buClr>
                <a:schemeClr val="accent2"/>
              </a:buClr>
              <a:buFont typeface="Arial"/>
              <a:buChar char="•"/>
              <a:defRPr sz="2400">
                <a:solidFill>
                  <a:srgbClr val="595959"/>
                </a:solidFill>
                <a:latin typeface="+mn-lt"/>
                <a:cs typeface="Segoe"/>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p:cNvSpPr>
            <a:spLocks noGrp="1"/>
          </p:cNvSpPr>
          <p:nvPr>
            <p:ph type="sldNum" sz="quarter" idx="4"/>
          </p:nvPr>
        </p:nvSpPr>
        <p:spPr>
          <a:xfrm>
            <a:off x="11285517" y="6400945"/>
            <a:ext cx="295607" cy="467427"/>
          </a:xfrm>
          <a:prstGeom prst="rect">
            <a:avLst/>
          </a:prstGeom>
          <a:solidFill>
            <a:srgbClr val="F8982D"/>
          </a:solidFill>
        </p:spPr>
        <p:txBody>
          <a:bodyPr vert="horz" wrap="none" lIns="91440" tIns="0" rIns="91440" bIns="45720" rtlCol="0" anchor="ctr"/>
          <a:lstStyle>
            <a:lvl1pPr algn="ctr">
              <a:defRPr sz="1067" b="0">
                <a:solidFill>
                  <a:schemeClr val="bg1"/>
                </a:solidFill>
              </a:defRPr>
            </a:lvl1pPr>
          </a:lstStyle>
          <a:p>
            <a:fld id="{D372AB51-BDCC-4F95-83CF-1CBB2D34E9E5}" type="slidenum">
              <a:rPr lang="en-US" smtClean="0"/>
              <a:pPr/>
              <a:t>‹#›</a:t>
            </a:fld>
            <a:endParaRPr lang="en-US" dirty="0"/>
          </a:p>
        </p:txBody>
      </p:sp>
    </p:spTree>
    <p:extLst>
      <p:ext uri="{BB962C8B-B14F-4D97-AF65-F5344CB8AC3E}">
        <p14:creationId xmlns:p14="http://schemas.microsoft.com/office/powerpoint/2010/main" val="72914290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9512" y="299142"/>
            <a:ext cx="10972800" cy="685800"/>
          </a:xfrm>
          <a:prstGeom prst="rect">
            <a:avLst/>
          </a:prstGeom>
        </p:spPr>
        <p:txBody>
          <a:bodyPr/>
          <a:lstStyle/>
          <a:p>
            <a:r>
              <a:rPr lang="en-US" dirty="0"/>
              <a:t>Title Styling</a:t>
            </a:r>
          </a:p>
        </p:txBody>
      </p:sp>
      <p:sp>
        <p:nvSpPr>
          <p:cNvPr id="6" name="Slide Number Placeholder 5"/>
          <p:cNvSpPr>
            <a:spLocks noGrp="1"/>
          </p:cNvSpPr>
          <p:nvPr>
            <p:ph type="sldNum" sz="quarter" idx="4"/>
          </p:nvPr>
        </p:nvSpPr>
        <p:spPr>
          <a:xfrm>
            <a:off x="11285517" y="6400945"/>
            <a:ext cx="295607" cy="467427"/>
          </a:xfrm>
          <a:prstGeom prst="rect">
            <a:avLst/>
          </a:prstGeom>
          <a:solidFill>
            <a:srgbClr val="F8982D"/>
          </a:solidFill>
        </p:spPr>
        <p:txBody>
          <a:bodyPr vert="horz" wrap="none" lIns="91440" tIns="0" rIns="91440" bIns="45720" rtlCol="0" anchor="ctr"/>
          <a:lstStyle>
            <a:lvl1pPr algn="ctr">
              <a:defRPr sz="1067" b="0">
                <a:solidFill>
                  <a:schemeClr val="bg1"/>
                </a:solidFill>
              </a:defRPr>
            </a:lvl1pPr>
          </a:lstStyle>
          <a:p>
            <a:fld id="{D372AB51-BDCC-4F95-83CF-1CBB2D34E9E5}" type="slidenum">
              <a:rPr lang="en-US" smtClean="0"/>
              <a:pPr/>
              <a:t>‹#›</a:t>
            </a:fld>
            <a:endParaRPr lang="en-US" dirty="0"/>
          </a:p>
        </p:txBody>
      </p:sp>
    </p:spTree>
    <p:extLst>
      <p:ext uri="{BB962C8B-B14F-4D97-AF65-F5344CB8AC3E}">
        <p14:creationId xmlns:p14="http://schemas.microsoft.com/office/powerpoint/2010/main" val="345774251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Code">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579512" y="299142"/>
            <a:ext cx="10972800" cy="685800"/>
          </a:xfrm>
          <a:prstGeom prst="rect">
            <a:avLst/>
          </a:prstGeom>
        </p:spPr>
        <p:txBody>
          <a:bodyPr/>
          <a:lstStyle/>
          <a:p>
            <a:r>
              <a:rPr lang="en-US" dirty="0"/>
              <a:t>Slide for code</a:t>
            </a:r>
          </a:p>
        </p:txBody>
      </p:sp>
      <p:sp>
        <p:nvSpPr>
          <p:cNvPr id="8" name="Content Placeholder 2"/>
          <p:cNvSpPr>
            <a:spLocks noGrp="1"/>
          </p:cNvSpPr>
          <p:nvPr>
            <p:ph idx="1"/>
          </p:nvPr>
        </p:nvSpPr>
        <p:spPr>
          <a:xfrm>
            <a:off x="579512" y="1662031"/>
            <a:ext cx="10972800" cy="4621411"/>
          </a:xfrm>
          <a:prstGeom prst="rect">
            <a:avLst/>
          </a:prstGeom>
        </p:spPr>
        <p:txBody>
          <a:bodyPr>
            <a:normAutofit/>
          </a:bodyPr>
          <a:lstStyle>
            <a:lvl1pPr marL="0" indent="0">
              <a:buClr>
                <a:schemeClr val="accent3"/>
              </a:buClr>
              <a:buFontTx/>
              <a:buNone/>
              <a:defRPr sz="2665">
                <a:solidFill>
                  <a:schemeClr val="tx1">
                    <a:lumMod val="75000"/>
                    <a:lumOff val="25000"/>
                  </a:schemeClr>
                </a:solidFill>
                <a:latin typeface="Consolas"/>
                <a:cs typeface="Consolas"/>
              </a:defRPr>
            </a:lvl1pPr>
            <a:lvl2pPr marL="0" indent="0">
              <a:buClr>
                <a:schemeClr val="accent3"/>
              </a:buClr>
              <a:buFontTx/>
              <a:buNone/>
              <a:defRPr sz="2400">
                <a:solidFill>
                  <a:schemeClr val="tx1">
                    <a:lumMod val="75000"/>
                    <a:lumOff val="25000"/>
                  </a:schemeClr>
                </a:solidFill>
                <a:latin typeface="Consolas"/>
                <a:cs typeface="Consolas"/>
              </a:defRPr>
            </a:lvl2pPr>
            <a:lvl3pPr marL="393538" indent="0">
              <a:buClr>
                <a:schemeClr val="accent3"/>
              </a:buClr>
              <a:buFontTx/>
              <a:buNone/>
              <a:defRPr sz="2131">
                <a:solidFill>
                  <a:schemeClr val="tx1">
                    <a:lumMod val="75000"/>
                    <a:lumOff val="25000"/>
                  </a:schemeClr>
                </a:solidFill>
                <a:latin typeface="Consolas"/>
                <a:cs typeface="Consolas"/>
              </a:defRPr>
            </a:lvl3pPr>
            <a:lvl4pPr marL="772269" indent="0">
              <a:buClr>
                <a:schemeClr val="accent3"/>
              </a:buClr>
              <a:buFontTx/>
              <a:buNone/>
              <a:defRPr sz="2131">
                <a:solidFill>
                  <a:schemeClr val="tx1">
                    <a:lumMod val="75000"/>
                    <a:lumOff val="25000"/>
                  </a:schemeClr>
                </a:solidFill>
                <a:latin typeface="Consolas"/>
                <a:cs typeface="Consolas"/>
              </a:defRPr>
            </a:lvl4pPr>
            <a:lvl5pPr marL="1127722" indent="0">
              <a:buClr>
                <a:schemeClr val="accent3"/>
              </a:buClr>
              <a:buFontTx/>
              <a:buNone/>
              <a:defRPr sz="2131">
                <a:solidFill>
                  <a:schemeClr val="tx1">
                    <a:lumMod val="75000"/>
                    <a:lumOff val="25000"/>
                  </a:schemeClr>
                </a:solidFill>
                <a:latin typeface="Consolas"/>
                <a:cs typeface="Consola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4"/>
          </p:nvPr>
        </p:nvSpPr>
        <p:spPr>
          <a:xfrm>
            <a:off x="11285517" y="6400945"/>
            <a:ext cx="295607" cy="467427"/>
          </a:xfrm>
          <a:prstGeom prst="rect">
            <a:avLst/>
          </a:prstGeom>
          <a:solidFill>
            <a:srgbClr val="F8982D"/>
          </a:solidFill>
        </p:spPr>
        <p:txBody>
          <a:bodyPr vert="horz" wrap="none" lIns="91440" tIns="0" rIns="91440" bIns="45720" rtlCol="0" anchor="ctr"/>
          <a:lstStyle>
            <a:lvl1pPr algn="ctr">
              <a:defRPr sz="1067" b="0">
                <a:solidFill>
                  <a:schemeClr val="bg1"/>
                </a:solidFill>
              </a:defRPr>
            </a:lvl1pPr>
          </a:lstStyle>
          <a:p>
            <a:fld id="{D372AB51-BDCC-4F95-83CF-1CBB2D34E9E5}" type="slidenum">
              <a:rPr lang="en-US" smtClean="0"/>
              <a:pPr/>
              <a:t>‹#›</a:t>
            </a:fld>
            <a:endParaRPr lang="en-US" dirty="0"/>
          </a:p>
        </p:txBody>
      </p:sp>
    </p:spTree>
    <p:extLst>
      <p:ext uri="{BB962C8B-B14F-4D97-AF65-F5344CB8AC3E}">
        <p14:creationId xmlns:p14="http://schemas.microsoft.com/office/powerpoint/2010/main" val="113718182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Section Title">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1576350"/>
      </p:ext>
    </p:extLst>
  </p:cSld>
  <p:clrMapOvr>
    <a:masterClrMapping/>
  </p:clrMapOvr>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pic>
        <p:nvPicPr>
          <p:cNvPr id="8" name="Content Placeholder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 y="-1"/>
            <a:ext cx="12192001" cy="6858001"/>
          </a:xfrm>
          <a:prstGeom prst="rect">
            <a:avLst/>
          </a:prstGeom>
        </p:spPr>
      </p:pic>
      <p:sp>
        <p:nvSpPr>
          <p:cNvPr id="11" name="Title 1"/>
          <p:cNvSpPr>
            <a:spLocks noGrp="1"/>
          </p:cNvSpPr>
          <p:nvPr>
            <p:ph type="ctrTitle" hasCustomPrompt="1"/>
          </p:nvPr>
        </p:nvSpPr>
        <p:spPr>
          <a:xfrm>
            <a:off x="4699002" y="1900069"/>
            <a:ext cx="7168444" cy="942209"/>
          </a:xfrm>
          <a:prstGeom prst="rect">
            <a:avLst/>
          </a:prstGeom>
        </p:spPr>
        <p:txBody>
          <a:bodyPr vert="horz" lIns="91440" tIns="45720" rIns="91440" bIns="45720" rtlCol="0" anchor="b" anchorCtr="0">
            <a:normAutofit/>
          </a:bodyPr>
          <a:lstStyle>
            <a:lvl1pPr algn="l">
              <a:defRPr lang="en-US" sz="4000" b="0" dirty="0">
                <a:solidFill>
                  <a:schemeClr val="accent1"/>
                </a:solidFill>
                <a:latin typeface="+mj-lt"/>
                <a:cs typeface="Segoe UI Light"/>
              </a:defRPr>
            </a:lvl1pPr>
          </a:lstStyle>
          <a:p>
            <a:pPr marL="0" lvl="0"/>
            <a:r>
              <a:rPr lang="en-CA" dirty="0"/>
              <a:t>Session Title</a:t>
            </a:r>
            <a:endParaRPr lang="en-US" dirty="0"/>
          </a:p>
        </p:txBody>
      </p:sp>
      <p:sp>
        <p:nvSpPr>
          <p:cNvPr id="12" name="Subtitle 2"/>
          <p:cNvSpPr>
            <a:spLocks noGrp="1"/>
          </p:cNvSpPr>
          <p:nvPr>
            <p:ph type="subTitle" idx="1" hasCustomPrompt="1"/>
          </p:nvPr>
        </p:nvSpPr>
        <p:spPr>
          <a:xfrm>
            <a:off x="4699395" y="2838105"/>
            <a:ext cx="7169537" cy="604977"/>
          </a:xfrm>
          <a:prstGeom prst="rect">
            <a:avLst/>
          </a:prstGeom>
        </p:spPr>
        <p:txBody>
          <a:bodyPr vert="horz" lIns="91440" tIns="45720" rIns="91440" bIns="45720" rtlCol="0" anchor="t">
            <a:normAutofit/>
          </a:bodyPr>
          <a:lstStyle>
            <a:lvl1pPr algn="l">
              <a:defRPr lang="en-US" dirty="0">
                <a:solidFill>
                  <a:schemeClr val="accent4"/>
                </a:solidFill>
                <a:latin typeface="+mn-lt"/>
                <a:cs typeface="Segoe UI Light"/>
              </a:defRPr>
            </a:lvl1pPr>
          </a:lstStyle>
          <a:p>
            <a:pPr lvl="0"/>
            <a:r>
              <a:rPr lang="en-CA" dirty="0"/>
              <a:t>Subtitle</a:t>
            </a:r>
            <a:endParaRPr lang="en-US" dirty="0"/>
          </a:p>
        </p:txBody>
      </p:sp>
      <p:sp>
        <p:nvSpPr>
          <p:cNvPr id="13" name="Rectangle 12"/>
          <p:cNvSpPr/>
          <p:nvPr userDrawn="1"/>
        </p:nvSpPr>
        <p:spPr>
          <a:xfrm>
            <a:off x="4" y="4233333"/>
            <a:ext cx="3767665" cy="550334"/>
          </a:xfrm>
          <a:prstGeom prst="rect">
            <a:avLst/>
          </a:prstGeom>
          <a:solidFill>
            <a:schemeClr val="accent2"/>
          </a:solidFill>
        </p:spPr>
        <p:txBody>
          <a:bodyPr vert="horz" lIns="91414" tIns="45706" rIns="91414" bIns="45706" rtlCol="0" anchor="t">
            <a:noAutofit/>
          </a:bodyPr>
          <a:lstStyle/>
          <a:p>
            <a:pPr lvl="0" indent="0" algn="r">
              <a:spcBef>
                <a:spcPct val="20000"/>
              </a:spcBef>
              <a:buFont typeface="Arial"/>
              <a:buNone/>
            </a:pPr>
            <a:r>
              <a:rPr lang="en-US" sz="1400" dirty="0">
                <a:solidFill>
                  <a:schemeClr val="bg1"/>
                </a:solidFill>
                <a:cs typeface="Segoe UI Light"/>
              </a:rPr>
              <a:t>October 15-18, 2013</a:t>
            </a:r>
            <a:br>
              <a:rPr lang="en-US" sz="1400" dirty="0">
                <a:solidFill>
                  <a:schemeClr val="bg1"/>
                </a:solidFill>
                <a:cs typeface="Segoe UI Light"/>
              </a:rPr>
            </a:br>
            <a:r>
              <a:rPr lang="en-US" sz="1400" dirty="0">
                <a:solidFill>
                  <a:schemeClr val="bg1"/>
                </a:solidFill>
                <a:cs typeface="Segoe UI Light"/>
              </a:rPr>
              <a:t>Charlotte, NC</a:t>
            </a:r>
          </a:p>
        </p:txBody>
      </p:sp>
      <p:pic>
        <p:nvPicPr>
          <p:cNvPr id="15" name="Picture 1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324553" y="296339"/>
            <a:ext cx="4402665" cy="3301999"/>
          </a:xfrm>
          <a:prstGeom prst="rect">
            <a:avLst/>
          </a:prstGeom>
        </p:spPr>
      </p:pic>
    </p:spTree>
    <p:extLst>
      <p:ext uri="{BB962C8B-B14F-4D97-AF65-F5344CB8AC3E}">
        <p14:creationId xmlns:p14="http://schemas.microsoft.com/office/powerpoint/2010/main" val="3731142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386977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14" name="Content Placeholder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 y="-1"/>
            <a:ext cx="12192001" cy="6858001"/>
          </a:xfrm>
          <a:prstGeom prst="rect">
            <a:avLst/>
          </a:prstGeom>
        </p:spPr>
      </p:pic>
      <p:sp>
        <p:nvSpPr>
          <p:cNvPr id="9" name="Title 1"/>
          <p:cNvSpPr>
            <a:spLocks noGrp="1"/>
          </p:cNvSpPr>
          <p:nvPr>
            <p:ph type="ctrTitle" hasCustomPrompt="1"/>
          </p:nvPr>
        </p:nvSpPr>
        <p:spPr>
          <a:xfrm>
            <a:off x="4699002" y="1900069"/>
            <a:ext cx="7168444" cy="942209"/>
          </a:xfrm>
          <a:prstGeom prst="rect">
            <a:avLst/>
          </a:prstGeom>
        </p:spPr>
        <p:txBody>
          <a:bodyPr vert="horz" lIns="91440" tIns="45720" rIns="91440" bIns="45720" rtlCol="0" anchor="b" anchorCtr="0">
            <a:noAutofit/>
          </a:bodyPr>
          <a:lstStyle>
            <a:lvl1pPr algn="l">
              <a:defRPr lang="en-US" sz="4000" b="0" dirty="0">
                <a:solidFill>
                  <a:schemeClr val="accent1"/>
                </a:solidFill>
                <a:latin typeface="+mj-lt"/>
                <a:cs typeface="Segoe UI Light"/>
              </a:defRPr>
            </a:lvl1pPr>
          </a:lstStyle>
          <a:p>
            <a:pPr marL="0" lvl="0"/>
            <a:r>
              <a:rPr lang="en-CA" dirty="0"/>
              <a:t>Session Title</a:t>
            </a:r>
            <a:endParaRPr lang="en-US" dirty="0"/>
          </a:p>
        </p:txBody>
      </p:sp>
      <p:sp>
        <p:nvSpPr>
          <p:cNvPr id="10" name="Subtitle 2"/>
          <p:cNvSpPr>
            <a:spLocks noGrp="1"/>
          </p:cNvSpPr>
          <p:nvPr>
            <p:ph type="subTitle" idx="1" hasCustomPrompt="1"/>
          </p:nvPr>
        </p:nvSpPr>
        <p:spPr>
          <a:xfrm>
            <a:off x="4699395" y="2838105"/>
            <a:ext cx="7169537" cy="604977"/>
          </a:xfrm>
          <a:prstGeom prst="rect">
            <a:avLst/>
          </a:prstGeom>
        </p:spPr>
        <p:txBody>
          <a:bodyPr vert="horz" lIns="91440" tIns="45720" rIns="91440" bIns="45720" rtlCol="0" anchor="t">
            <a:noAutofit/>
          </a:bodyPr>
          <a:lstStyle>
            <a:lvl1pPr algn="l">
              <a:defRPr lang="en-US" dirty="0">
                <a:solidFill>
                  <a:schemeClr val="accent4"/>
                </a:solidFill>
                <a:latin typeface="+mn-lt"/>
                <a:cs typeface="Segoe UI Light"/>
              </a:defRPr>
            </a:lvl1pPr>
          </a:lstStyle>
          <a:p>
            <a:pPr lvl="0"/>
            <a:r>
              <a:rPr lang="en-CA" dirty="0"/>
              <a:t>Subtitle</a:t>
            </a:r>
            <a:endParaRPr lang="en-US" dirty="0"/>
          </a:p>
        </p:txBody>
      </p:sp>
      <p:sp>
        <p:nvSpPr>
          <p:cNvPr id="3" name="Rectangle 2"/>
          <p:cNvSpPr/>
          <p:nvPr userDrawn="1"/>
        </p:nvSpPr>
        <p:spPr>
          <a:xfrm>
            <a:off x="4" y="4233333"/>
            <a:ext cx="3767665" cy="550334"/>
          </a:xfrm>
          <a:prstGeom prst="rect">
            <a:avLst/>
          </a:prstGeom>
          <a:solidFill>
            <a:schemeClr val="accent2"/>
          </a:solidFill>
        </p:spPr>
        <p:txBody>
          <a:bodyPr vert="horz" lIns="91414" tIns="45706" rIns="91414" bIns="45706" rtlCol="0" anchor="t">
            <a:noAutofit/>
          </a:bodyPr>
          <a:lstStyle/>
          <a:p>
            <a:pPr lvl="0" indent="0" algn="r">
              <a:spcBef>
                <a:spcPct val="20000"/>
              </a:spcBef>
              <a:buFont typeface="Arial"/>
              <a:buNone/>
            </a:pPr>
            <a:r>
              <a:rPr lang="en-US" sz="1400" dirty="0">
                <a:solidFill>
                  <a:schemeClr val="bg1"/>
                </a:solidFill>
                <a:cs typeface="Segoe UI Light"/>
              </a:rPr>
              <a:t>October 15-18, 2013</a:t>
            </a:r>
            <a:br>
              <a:rPr lang="en-US" sz="1400" dirty="0">
                <a:solidFill>
                  <a:schemeClr val="bg1"/>
                </a:solidFill>
                <a:cs typeface="Segoe UI Light"/>
              </a:rPr>
            </a:br>
            <a:r>
              <a:rPr lang="en-US" sz="1400" dirty="0">
                <a:solidFill>
                  <a:schemeClr val="bg1"/>
                </a:solidFill>
                <a:cs typeface="Segoe UI Light"/>
              </a:rPr>
              <a:t>Charlotte, NC</a:t>
            </a:r>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324553" y="296339"/>
            <a:ext cx="4402665" cy="3301999"/>
          </a:xfrm>
          <a:prstGeom prst="rect">
            <a:avLst/>
          </a:prstGeom>
        </p:spPr>
      </p:pic>
    </p:spTree>
    <p:extLst>
      <p:ext uri="{BB962C8B-B14F-4D97-AF65-F5344CB8AC3E}">
        <p14:creationId xmlns:p14="http://schemas.microsoft.com/office/powerpoint/2010/main" val="291692649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579515" y="6673685"/>
            <a:ext cx="660459" cy="194684"/>
          </a:xfrm>
          <a:prstGeom prst="rect">
            <a:avLst/>
          </a:prstGeom>
        </p:spPr>
        <p:txBody>
          <a:bodyPr vert="horz" lIns="91440" tIns="0" rIns="91440" bIns="45720" rtlCol="0" anchor="ctr"/>
          <a:lstStyle>
            <a:lvl1pPr algn="l">
              <a:defRPr sz="800" b="0">
                <a:solidFill>
                  <a:schemeClr val="bg1"/>
                </a:solidFill>
              </a:defRPr>
            </a:lvl1pPr>
          </a:lstStyle>
          <a:p>
            <a:fld id="{D372AB51-BDCC-4F95-83CF-1CBB2D34E9E5}" type="slidenum">
              <a:rPr lang="en-US" smtClean="0"/>
              <a:pPr/>
              <a:t>‹#›</a:t>
            </a:fld>
            <a:endParaRPr lang="en-US" dirty="0"/>
          </a:p>
        </p:txBody>
      </p:sp>
      <p:sp>
        <p:nvSpPr>
          <p:cNvPr id="12" name="Title 11"/>
          <p:cNvSpPr>
            <a:spLocks noGrp="1"/>
          </p:cNvSpPr>
          <p:nvPr>
            <p:ph type="title"/>
          </p:nvPr>
        </p:nvSpPr>
        <p:spPr/>
        <p:txBody>
          <a:bodyPr/>
          <a:lstStyle/>
          <a:p>
            <a:r>
              <a:rPr lang="en-US"/>
              <a:t>Click to edit Master title style</a:t>
            </a:r>
            <a:endParaRPr lang="en-US" dirty="0"/>
          </a:p>
        </p:txBody>
      </p:sp>
      <p:sp>
        <p:nvSpPr>
          <p:cNvPr id="14" name="Content Placeholder 13"/>
          <p:cNvSpPr>
            <a:spLocks noGrp="1"/>
          </p:cNvSpPr>
          <p:nvPr>
            <p:ph sz="quarter" idx="10"/>
          </p:nvPr>
        </p:nvSpPr>
        <p:spPr>
          <a:xfrm>
            <a:off x="603253" y="1423839"/>
            <a:ext cx="10989733" cy="4695825"/>
          </a:xfrm>
        </p:spPr>
        <p:txBody>
          <a:bodyPr>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1389976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9512" y="299142"/>
            <a:ext cx="10972800" cy="685800"/>
          </a:xfrm>
          <a:prstGeom prst="rect">
            <a:avLst/>
          </a:prstGeom>
        </p:spPr>
        <p:txBody>
          <a:bodyPr/>
          <a:lstStyle/>
          <a:p>
            <a:r>
              <a:rPr lang="en-US" dirty="0"/>
              <a:t>Title Styling</a:t>
            </a:r>
          </a:p>
        </p:txBody>
      </p:sp>
      <p:sp>
        <p:nvSpPr>
          <p:cNvPr id="5" name="Slide Number Placeholder 5"/>
          <p:cNvSpPr>
            <a:spLocks noGrp="1"/>
          </p:cNvSpPr>
          <p:nvPr>
            <p:ph type="sldNum" sz="quarter" idx="4"/>
          </p:nvPr>
        </p:nvSpPr>
        <p:spPr>
          <a:xfrm>
            <a:off x="579515" y="6673685"/>
            <a:ext cx="660459" cy="194684"/>
          </a:xfrm>
          <a:prstGeom prst="rect">
            <a:avLst/>
          </a:prstGeom>
        </p:spPr>
        <p:txBody>
          <a:bodyPr vert="horz" lIns="91440" tIns="0" rIns="91440" bIns="45720" rtlCol="0" anchor="ctr"/>
          <a:lstStyle>
            <a:lvl1pPr algn="l">
              <a:defRPr sz="800" b="0">
                <a:solidFill>
                  <a:schemeClr val="bg1"/>
                </a:solidFill>
              </a:defRPr>
            </a:lvl1pPr>
          </a:lstStyle>
          <a:p>
            <a:fld id="{D372AB51-BDCC-4F95-83CF-1CBB2D34E9E5}" type="slidenum">
              <a:rPr lang="en-US" smtClean="0"/>
              <a:pPr/>
              <a:t>‹#›</a:t>
            </a:fld>
            <a:endParaRPr lang="en-US" dirty="0"/>
          </a:p>
        </p:txBody>
      </p:sp>
      <p:sp>
        <p:nvSpPr>
          <p:cNvPr id="8" name="Text Placeholder 2"/>
          <p:cNvSpPr>
            <a:spLocks noGrp="1"/>
          </p:cNvSpPr>
          <p:nvPr>
            <p:ph idx="1" hasCustomPrompt="1"/>
          </p:nvPr>
        </p:nvSpPr>
        <p:spPr>
          <a:xfrm>
            <a:off x="579512" y="1406333"/>
            <a:ext cx="10972800" cy="4621410"/>
          </a:xfrm>
          <a:prstGeom prst="rect">
            <a:avLst/>
          </a:prstGeom>
        </p:spPr>
        <p:txBody>
          <a:bodyPr vert="horz" lIns="91440" tIns="45720" rIns="91440" bIns="45720" rtlCol="0">
            <a:noAutofit/>
          </a:bodyPr>
          <a:lstStyle>
            <a:lvl1pPr marL="0" indent="0">
              <a:buNone/>
              <a:defRPr>
                <a:solidFill>
                  <a:schemeClr val="tx1">
                    <a:lumMod val="75000"/>
                    <a:lumOff val="25000"/>
                  </a:schemeClr>
                </a:solidFill>
                <a:latin typeface="+mn-lt"/>
              </a:defRPr>
            </a:lvl1pPr>
            <a:lvl2pPr marL="342768" indent="-342768">
              <a:buClr>
                <a:schemeClr val="accent4"/>
              </a:buClr>
              <a:buFont typeface="Arial"/>
              <a:buChar char="•"/>
              <a:defRPr>
                <a:solidFill>
                  <a:schemeClr val="tx1">
                    <a:lumMod val="75000"/>
                    <a:lumOff val="25000"/>
                  </a:schemeClr>
                </a:solidFill>
                <a:latin typeface="+mn-lt"/>
              </a:defRPr>
            </a:lvl2pPr>
            <a:lvl3pPr marL="637930" indent="-342768">
              <a:buClr>
                <a:schemeClr val="accent4"/>
              </a:buClr>
              <a:buFont typeface="Arial"/>
              <a:buChar char="•"/>
              <a:defRPr sz="1800" b="0">
                <a:solidFill>
                  <a:schemeClr val="tx1">
                    <a:lumMod val="75000"/>
                    <a:lumOff val="25000"/>
                  </a:schemeClr>
                </a:solidFill>
                <a:latin typeface="+mn-lt"/>
              </a:defRPr>
            </a:lvl3pPr>
            <a:lvl4pPr marL="921984" indent="-342768">
              <a:buClr>
                <a:schemeClr val="accent4"/>
              </a:buClr>
              <a:buFont typeface="Arial"/>
              <a:buChar char="•"/>
              <a:defRPr>
                <a:solidFill>
                  <a:schemeClr val="tx1">
                    <a:lumMod val="75000"/>
                    <a:lumOff val="25000"/>
                  </a:schemeClr>
                </a:solidFill>
                <a:latin typeface="+mn-lt"/>
              </a:defRPr>
            </a:lvl4pPr>
            <a:lvl5pPr marL="1188581" indent="-342768">
              <a:buClr>
                <a:schemeClr val="accent4"/>
              </a:buClr>
              <a:buFont typeface="Arial"/>
              <a:buChar char="•"/>
              <a:defRPr>
                <a:solidFill>
                  <a:schemeClr val="tx1">
                    <a:lumMod val="75000"/>
                    <a:lumOff val="25000"/>
                  </a:schemeClr>
                </a:solidFill>
                <a:latin typeface="+mn-lt"/>
              </a:defRPr>
            </a:lvl5pPr>
          </a:lstStyle>
          <a:p>
            <a:pPr marL="295161" lvl="2" indent="-295161">
              <a:buNone/>
            </a:pPr>
            <a:r>
              <a:rPr lang="en-US" sz="2400" dirty="0">
                <a:solidFill>
                  <a:schemeClr val="accent4"/>
                </a:solidFill>
              </a:rPr>
              <a:t>Heading One Style </a:t>
            </a:r>
          </a:p>
          <a:p>
            <a:pPr marL="295161" lvl="2" indent="-295161">
              <a:buNone/>
            </a:pPr>
            <a:r>
              <a:rPr lang="en-US" dirty="0">
                <a:solidFill>
                  <a:schemeClr val="tx1">
                    <a:lumMod val="65000"/>
                    <a:lumOff val="35000"/>
                  </a:schemeClr>
                </a:solidFill>
              </a:rPr>
              <a:t>Body content, 18pt Segoe UI (gray)</a:t>
            </a:r>
          </a:p>
          <a:p>
            <a:pPr marL="295161" lvl="2" indent="-295161">
              <a:buNone/>
            </a:pPr>
            <a:endParaRPr lang="en-US" dirty="0">
              <a:solidFill>
                <a:schemeClr val="tx1">
                  <a:lumMod val="65000"/>
                  <a:lumOff val="35000"/>
                </a:schemeClr>
              </a:solidFill>
            </a:endParaRPr>
          </a:p>
          <a:p>
            <a:pPr marL="295161" lvl="2" indent="-295161">
              <a:buNone/>
            </a:pPr>
            <a:r>
              <a:rPr lang="en-US" sz="2000" dirty="0">
                <a:solidFill>
                  <a:schemeClr val="accent6"/>
                </a:solidFill>
              </a:rPr>
              <a:t>Heading Two Style</a:t>
            </a:r>
          </a:p>
          <a:p>
            <a:pPr marL="295161" lvl="2" indent="-295161">
              <a:buNone/>
            </a:pPr>
            <a:r>
              <a:rPr lang="en-US" dirty="0">
                <a:solidFill>
                  <a:schemeClr val="tx1">
                    <a:lumMod val="65000"/>
                    <a:lumOff val="35000"/>
                  </a:schemeClr>
                </a:solidFill>
              </a:rPr>
              <a:t>Body content, 18pt Segoe UI (gray)</a:t>
            </a:r>
          </a:p>
          <a:p>
            <a:pPr marL="295161" lvl="2" indent="-295161">
              <a:buNone/>
            </a:pPr>
            <a:endParaRPr lang="en-US" sz="2000" dirty="0">
              <a:solidFill>
                <a:schemeClr val="accent3"/>
              </a:solidFill>
            </a:endParaRPr>
          </a:p>
          <a:p>
            <a:pPr marL="295161" lvl="2" indent="-295161">
              <a:buNone/>
            </a:pPr>
            <a:r>
              <a:rPr lang="en-US" b="1" dirty="0">
                <a:solidFill>
                  <a:schemeClr val="accent1"/>
                </a:solidFill>
              </a:rPr>
              <a:t>HEADING THREE STYLE</a:t>
            </a:r>
          </a:p>
          <a:p>
            <a:pPr marL="295161" lvl="2" indent="-295161">
              <a:buNone/>
            </a:pPr>
            <a:r>
              <a:rPr lang="en-US" dirty="0">
                <a:solidFill>
                  <a:schemeClr val="tx1">
                    <a:lumMod val="65000"/>
                    <a:lumOff val="35000"/>
                  </a:schemeClr>
                </a:solidFill>
              </a:rPr>
              <a:t>Body content, 18pt Segoe UI (gray)</a:t>
            </a:r>
          </a:p>
          <a:p>
            <a:pPr marL="0" indent="0">
              <a:buNone/>
            </a:pPr>
            <a:endParaRPr lang="en-US" dirty="0"/>
          </a:p>
        </p:txBody>
      </p:sp>
    </p:spTree>
    <p:extLst>
      <p:ext uri="{BB962C8B-B14F-4D97-AF65-F5344CB8AC3E}">
        <p14:creationId xmlns:p14="http://schemas.microsoft.com/office/powerpoint/2010/main" val="383355614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9512" y="299142"/>
            <a:ext cx="10972800" cy="685800"/>
          </a:xfrm>
          <a:prstGeom prst="rect">
            <a:avLst/>
          </a:prstGeom>
        </p:spPr>
        <p:txBody>
          <a:bodyPr/>
          <a:lstStyle/>
          <a:p>
            <a:r>
              <a:rPr lang="en-US" dirty="0"/>
              <a:t>Title Styling</a:t>
            </a:r>
          </a:p>
        </p:txBody>
      </p:sp>
      <p:sp>
        <p:nvSpPr>
          <p:cNvPr id="3" name="Content Placeholder 2"/>
          <p:cNvSpPr>
            <a:spLocks noGrp="1"/>
          </p:cNvSpPr>
          <p:nvPr>
            <p:ph sz="half" idx="1"/>
          </p:nvPr>
        </p:nvSpPr>
        <p:spPr>
          <a:xfrm>
            <a:off x="609600" y="1968865"/>
            <a:ext cx="5384800" cy="4015650"/>
          </a:xfrm>
          <a:prstGeom prst="rect">
            <a:avLst/>
          </a:prstGeom>
        </p:spPr>
        <p:txBody>
          <a:bodyPr>
            <a:normAutofit/>
          </a:bodyPr>
          <a:lstStyle>
            <a:lvl1pPr marL="169798" indent="-169798">
              <a:spcAft>
                <a:spcPts val="600"/>
              </a:spcAft>
              <a:buClr>
                <a:schemeClr val="accent4"/>
              </a:buClr>
              <a:buFont typeface="Arial"/>
              <a:buChar char="•"/>
              <a:defRPr sz="1800">
                <a:solidFill>
                  <a:srgbClr val="595959"/>
                </a:solidFill>
                <a:latin typeface="+mn-lt"/>
                <a:cs typeface="Segoe"/>
              </a:defRPr>
            </a:lvl1pPr>
            <a:lvl2pPr marL="169798" indent="-169798">
              <a:spcAft>
                <a:spcPts val="600"/>
              </a:spcAft>
              <a:buClr>
                <a:schemeClr val="accent4"/>
              </a:buClr>
              <a:buFont typeface="Arial"/>
              <a:buChar char="•"/>
              <a:defRPr sz="1800">
                <a:solidFill>
                  <a:srgbClr val="595959"/>
                </a:solidFill>
                <a:latin typeface="+mn-lt"/>
                <a:cs typeface="Segoe"/>
              </a:defRPr>
            </a:lvl2pPr>
            <a:lvl3pPr marL="169798" indent="-169798">
              <a:spcAft>
                <a:spcPts val="600"/>
              </a:spcAft>
              <a:buClr>
                <a:schemeClr val="accent4"/>
              </a:buClr>
              <a:buFont typeface="Arial"/>
              <a:buChar char="•"/>
              <a:defRPr sz="1800">
                <a:solidFill>
                  <a:srgbClr val="595959"/>
                </a:solidFill>
                <a:latin typeface="+mn-lt"/>
                <a:cs typeface="Segoe"/>
              </a:defRPr>
            </a:lvl3pPr>
            <a:lvl4pPr marL="169798" indent="-169798">
              <a:spcAft>
                <a:spcPts val="600"/>
              </a:spcAft>
              <a:buClr>
                <a:schemeClr val="accent4"/>
              </a:buClr>
              <a:buFont typeface="Arial"/>
              <a:buChar char="•"/>
              <a:defRPr sz="1800">
                <a:solidFill>
                  <a:srgbClr val="595959"/>
                </a:solidFill>
                <a:latin typeface="+mn-lt"/>
                <a:cs typeface="Segoe"/>
              </a:defRPr>
            </a:lvl4pPr>
            <a:lvl5pPr marL="169798" indent="-169798">
              <a:spcAft>
                <a:spcPts val="600"/>
              </a:spcAft>
              <a:buClr>
                <a:schemeClr val="accent4"/>
              </a:buClr>
              <a:buFont typeface="Arial"/>
              <a:buChar char="•"/>
              <a:defRPr sz="1800">
                <a:solidFill>
                  <a:srgbClr val="595959"/>
                </a:solidFill>
                <a:latin typeface="+mn-lt"/>
                <a:cs typeface="Segoe"/>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0" hasCustomPrompt="1"/>
          </p:nvPr>
        </p:nvSpPr>
        <p:spPr>
          <a:xfrm>
            <a:off x="602355" y="1465870"/>
            <a:ext cx="5387812" cy="409575"/>
          </a:xfrm>
          <a:prstGeom prst="rect">
            <a:avLst/>
          </a:prstGeom>
          <a:solidFill>
            <a:schemeClr val="accent4"/>
          </a:solidFill>
        </p:spPr>
        <p:txBody>
          <a:bodyPr anchor="ctr">
            <a:noAutofit/>
          </a:bodyPr>
          <a:lstStyle>
            <a:lvl1pPr algn="ctr">
              <a:defRPr sz="2400">
                <a:solidFill>
                  <a:schemeClr val="bg1"/>
                </a:solidFill>
                <a:latin typeface="+mj-lt"/>
              </a:defRPr>
            </a:lvl1pPr>
          </a:lstStyle>
          <a:p>
            <a:pPr lvl="0"/>
            <a:r>
              <a:rPr lang="en-US" dirty="0"/>
              <a:t>Title Here</a:t>
            </a:r>
          </a:p>
        </p:txBody>
      </p:sp>
      <p:sp>
        <p:nvSpPr>
          <p:cNvPr id="13" name="Content Placeholder 5"/>
          <p:cNvSpPr>
            <a:spLocks noGrp="1"/>
          </p:cNvSpPr>
          <p:nvPr>
            <p:ph sz="quarter" idx="11" hasCustomPrompt="1"/>
          </p:nvPr>
        </p:nvSpPr>
        <p:spPr>
          <a:xfrm>
            <a:off x="6182659" y="1465870"/>
            <a:ext cx="5387812" cy="409575"/>
          </a:xfrm>
          <a:prstGeom prst="rect">
            <a:avLst/>
          </a:prstGeom>
          <a:solidFill>
            <a:schemeClr val="accent4"/>
          </a:solidFill>
        </p:spPr>
        <p:txBody>
          <a:bodyPr anchor="ctr">
            <a:noAutofit/>
          </a:bodyPr>
          <a:lstStyle>
            <a:lvl1pPr algn="ctr">
              <a:defRPr sz="2400">
                <a:solidFill>
                  <a:schemeClr val="bg1"/>
                </a:solidFill>
                <a:latin typeface="+mj-lt"/>
              </a:defRPr>
            </a:lvl1pPr>
          </a:lstStyle>
          <a:p>
            <a:pPr lvl="0"/>
            <a:r>
              <a:rPr lang="en-US" dirty="0"/>
              <a:t>Title Here</a:t>
            </a:r>
          </a:p>
        </p:txBody>
      </p:sp>
      <p:sp>
        <p:nvSpPr>
          <p:cNvPr id="9" name="Content Placeholder 2"/>
          <p:cNvSpPr>
            <a:spLocks noGrp="1"/>
          </p:cNvSpPr>
          <p:nvPr>
            <p:ph sz="half" idx="12"/>
          </p:nvPr>
        </p:nvSpPr>
        <p:spPr>
          <a:xfrm>
            <a:off x="6184575" y="1968865"/>
            <a:ext cx="5384800" cy="4015650"/>
          </a:xfrm>
          <a:prstGeom prst="rect">
            <a:avLst/>
          </a:prstGeom>
        </p:spPr>
        <p:txBody>
          <a:bodyPr>
            <a:normAutofit/>
          </a:bodyPr>
          <a:lstStyle>
            <a:lvl1pPr marL="169798" indent="-169798">
              <a:spcAft>
                <a:spcPts val="600"/>
              </a:spcAft>
              <a:buClr>
                <a:schemeClr val="accent4"/>
              </a:buClr>
              <a:buFont typeface="Arial"/>
              <a:buChar char="•"/>
              <a:defRPr sz="1800">
                <a:solidFill>
                  <a:srgbClr val="595959"/>
                </a:solidFill>
                <a:latin typeface="+mn-lt"/>
                <a:cs typeface="Segoe"/>
              </a:defRPr>
            </a:lvl1pPr>
            <a:lvl2pPr marL="169798" indent="-169798">
              <a:spcAft>
                <a:spcPts val="600"/>
              </a:spcAft>
              <a:buClr>
                <a:schemeClr val="accent4"/>
              </a:buClr>
              <a:buFont typeface="Arial"/>
              <a:buChar char="•"/>
              <a:defRPr sz="1800">
                <a:solidFill>
                  <a:srgbClr val="595959"/>
                </a:solidFill>
                <a:latin typeface="+mn-lt"/>
                <a:cs typeface="Segoe"/>
              </a:defRPr>
            </a:lvl2pPr>
            <a:lvl3pPr marL="169798" indent="-169798">
              <a:spcAft>
                <a:spcPts val="600"/>
              </a:spcAft>
              <a:buClr>
                <a:schemeClr val="accent4"/>
              </a:buClr>
              <a:buFont typeface="Arial"/>
              <a:buChar char="•"/>
              <a:defRPr sz="1800">
                <a:solidFill>
                  <a:srgbClr val="595959"/>
                </a:solidFill>
                <a:latin typeface="+mn-lt"/>
                <a:cs typeface="Segoe"/>
              </a:defRPr>
            </a:lvl3pPr>
            <a:lvl4pPr marL="169798" indent="-169798">
              <a:spcAft>
                <a:spcPts val="600"/>
              </a:spcAft>
              <a:buClr>
                <a:schemeClr val="accent4"/>
              </a:buClr>
              <a:buFont typeface="Arial"/>
              <a:buChar char="•"/>
              <a:defRPr sz="1800">
                <a:solidFill>
                  <a:srgbClr val="595959"/>
                </a:solidFill>
                <a:latin typeface="+mn-lt"/>
                <a:cs typeface="Segoe"/>
              </a:defRPr>
            </a:lvl4pPr>
            <a:lvl5pPr marL="169798" indent="-169798">
              <a:spcAft>
                <a:spcPts val="600"/>
              </a:spcAft>
              <a:buClr>
                <a:schemeClr val="accent4"/>
              </a:buClr>
              <a:buFont typeface="Arial"/>
              <a:buChar char="•"/>
              <a:defRPr sz="1800">
                <a:solidFill>
                  <a:srgbClr val="595959"/>
                </a:solidFill>
                <a:latin typeface="+mn-lt"/>
                <a:cs typeface="Segoe"/>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a:xfrm>
            <a:off x="579515" y="6673685"/>
            <a:ext cx="660459" cy="194684"/>
          </a:xfrm>
          <a:prstGeom prst="rect">
            <a:avLst/>
          </a:prstGeom>
        </p:spPr>
        <p:txBody>
          <a:bodyPr vert="horz" lIns="91440" tIns="0" rIns="91440" bIns="45720" rtlCol="0" anchor="ctr"/>
          <a:lstStyle>
            <a:lvl1pPr algn="l">
              <a:defRPr sz="800" b="0">
                <a:solidFill>
                  <a:schemeClr val="bg1"/>
                </a:solidFill>
              </a:defRPr>
            </a:lvl1pPr>
          </a:lstStyle>
          <a:p>
            <a:fld id="{D372AB51-BDCC-4F95-83CF-1CBB2D34E9E5}" type="slidenum">
              <a:rPr lang="en-US" smtClean="0"/>
              <a:pPr/>
              <a:t>‹#›</a:t>
            </a:fld>
            <a:endParaRPr lang="en-US" dirty="0"/>
          </a:p>
        </p:txBody>
      </p:sp>
    </p:spTree>
    <p:extLst>
      <p:ext uri="{BB962C8B-B14F-4D97-AF65-F5344CB8AC3E}">
        <p14:creationId xmlns:p14="http://schemas.microsoft.com/office/powerpoint/2010/main" val="197544108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Co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579512" y="299142"/>
            <a:ext cx="10972800" cy="685800"/>
          </a:xfrm>
          <a:prstGeom prst="rect">
            <a:avLst/>
          </a:prstGeom>
        </p:spPr>
        <p:txBody>
          <a:bodyPr/>
          <a:lstStyle/>
          <a:p>
            <a:r>
              <a:rPr lang="en-US" dirty="0"/>
              <a:t>Slide for code</a:t>
            </a:r>
          </a:p>
        </p:txBody>
      </p:sp>
      <p:sp>
        <p:nvSpPr>
          <p:cNvPr id="8" name="Content Placeholder 2"/>
          <p:cNvSpPr>
            <a:spLocks noGrp="1"/>
          </p:cNvSpPr>
          <p:nvPr>
            <p:ph idx="1"/>
          </p:nvPr>
        </p:nvSpPr>
        <p:spPr>
          <a:xfrm>
            <a:off x="579512" y="1662029"/>
            <a:ext cx="10972800" cy="4621410"/>
          </a:xfrm>
          <a:prstGeom prst="rect">
            <a:avLst/>
          </a:prstGeom>
        </p:spPr>
        <p:txBody>
          <a:bodyPr>
            <a:normAutofit/>
          </a:bodyPr>
          <a:lstStyle>
            <a:lvl1pPr marL="0" indent="0">
              <a:buClr>
                <a:schemeClr val="accent3"/>
              </a:buClr>
              <a:buFontTx/>
              <a:buNone/>
              <a:defRPr sz="2000">
                <a:solidFill>
                  <a:schemeClr val="tx1">
                    <a:lumMod val="75000"/>
                    <a:lumOff val="25000"/>
                  </a:schemeClr>
                </a:solidFill>
                <a:latin typeface="Consolas"/>
                <a:cs typeface="Consolas"/>
              </a:defRPr>
            </a:lvl1pPr>
            <a:lvl2pPr marL="0" indent="0">
              <a:buClr>
                <a:schemeClr val="accent3"/>
              </a:buClr>
              <a:buFontTx/>
              <a:buNone/>
              <a:defRPr sz="1800">
                <a:solidFill>
                  <a:schemeClr val="tx1">
                    <a:lumMod val="75000"/>
                    <a:lumOff val="25000"/>
                  </a:schemeClr>
                </a:solidFill>
                <a:latin typeface="Consolas"/>
                <a:cs typeface="Consolas"/>
              </a:defRPr>
            </a:lvl2pPr>
            <a:lvl3pPr marL="295161" indent="0">
              <a:buClr>
                <a:schemeClr val="accent3"/>
              </a:buClr>
              <a:buFontTx/>
              <a:buNone/>
              <a:defRPr sz="1600">
                <a:solidFill>
                  <a:schemeClr val="tx1">
                    <a:lumMod val="75000"/>
                    <a:lumOff val="25000"/>
                  </a:schemeClr>
                </a:solidFill>
                <a:latin typeface="Consolas"/>
                <a:cs typeface="Consolas"/>
              </a:defRPr>
            </a:lvl3pPr>
            <a:lvl4pPr marL="579216" indent="0">
              <a:buClr>
                <a:schemeClr val="accent3"/>
              </a:buClr>
              <a:buFontTx/>
              <a:buNone/>
              <a:defRPr sz="1600">
                <a:solidFill>
                  <a:schemeClr val="tx1">
                    <a:lumMod val="75000"/>
                    <a:lumOff val="25000"/>
                  </a:schemeClr>
                </a:solidFill>
                <a:latin typeface="Consolas"/>
                <a:cs typeface="Consolas"/>
              </a:defRPr>
            </a:lvl4pPr>
            <a:lvl5pPr marL="845813" indent="0">
              <a:buClr>
                <a:schemeClr val="accent3"/>
              </a:buClr>
              <a:buFontTx/>
              <a:buNone/>
              <a:defRPr sz="1600">
                <a:solidFill>
                  <a:schemeClr val="tx1">
                    <a:lumMod val="75000"/>
                    <a:lumOff val="25000"/>
                  </a:schemeClr>
                </a:solidFill>
                <a:latin typeface="Consolas"/>
                <a:cs typeface="Consola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579515" y="6673685"/>
            <a:ext cx="660459" cy="194684"/>
          </a:xfrm>
          <a:prstGeom prst="rect">
            <a:avLst/>
          </a:prstGeom>
        </p:spPr>
        <p:txBody>
          <a:bodyPr vert="horz" lIns="91440" tIns="0" rIns="91440" bIns="45720" rtlCol="0" anchor="ctr"/>
          <a:lstStyle>
            <a:lvl1pPr algn="l">
              <a:defRPr sz="800" b="0">
                <a:solidFill>
                  <a:schemeClr val="accent1"/>
                </a:solidFill>
              </a:defRPr>
            </a:lvl1pPr>
          </a:lstStyle>
          <a:p>
            <a:fld id="{D372AB51-BDCC-4F95-83CF-1CBB2D34E9E5}" type="slidenum">
              <a:rPr lang="en-US" smtClean="0"/>
              <a:pPr/>
              <a:t>‹#›</a:t>
            </a:fld>
            <a:endParaRPr lang="en-US" dirty="0"/>
          </a:p>
        </p:txBody>
      </p:sp>
    </p:spTree>
    <p:extLst>
      <p:ext uri="{BB962C8B-B14F-4D97-AF65-F5344CB8AC3E}">
        <p14:creationId xmlns:p14="http://schemas.microsoft.com/office/powerpoint/2010/main" val="85895652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1" y="2"/>
            <a:ext cx="12191376" cy="6861610"/>
          </a:xfrm>
          <a:prstGeom prst="rect">
            <a:avLst/>
          </a:prstGeom>
        </p:spPr>
      </p:pic>
      <p:sp>
        <p:nvSpPr>
          <p:cNvPr id="7" name="Rectangle 6"/>
          <p:cNvSpPr/>
          <p:nvPr userDrawn="1"/>
        </p:nvSpPr>
        <p:spPr bwMode="auto">
          <a:xfrm>
            <a:off x="-1" y="0"/>
            <a:ext cx="12192001" cy="6858000"/>
          </a:xfrm>
          <a:prstGeom prst="rect">
            <a:avLst/>
          </a:prstGeom>
          <a:gradFill flip="none" rotWithShape="1">
            <a:gsLst>
              <a:gs pos="66000">
                <a:srgbClr val="000000">
                  <a:alpha val="40000"/>
                </a:srgbClr>
              </a:gs>
              <a:gs pos="100000">
                <a:srgbClr val="000000">
                  <a:alpha val="0"/>
                </a:srgbClr>
              </a:gs>
              <a:gs pos="18000">
                <a:srgbClr val="000000">
                  <a:alpha val="50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white - EMF"/>
          <p:cNvPicPr>
            <a:picLocks noChangeAspect="1"/>
          </p:cNvPicPr>
          <p:nvPr userDrawn="1"/>
        </p:nvPicPr>
        <p:blipFill>
          <a:blip r:embed="rId3"/>
          <a:stretch>
            <a:fillRect/>
          </a:stretch>
        </p:blipFill>
        <p:spPr bwMode="black">
          <a:xfrm>
            <a:off x="451633" y="470067"/>
            <a:ext cx="1423303" cy="304828"/>
          </a:xfrm>
          <a:prstGeom prst="rect">
            <a:avLst/>
          </a:prstGeom>
        </p:spPr>
      </p:pic>
      <p:sp>
        <p:nvSpPr>
          <p:cNvPr id="8" name="TextBox 7"/>
          <p:cNvSpPr txBox="1"/>
          <p:nvPr userDrawn="1"/>
        </p:nvSpPr>
        <p:spPr>
          <a:xfrm>
            <a:off x="280445" y="3036760"/>
            <a:ext cx="7883426" cy="1203625"/>
          </a:xfrm>
          <a:prstGeom prst="rect">
            <a:avLst/>
          </a:prstGeom>
          <a:noFill/>
        </p:spPr>
        <p:txBody>
          <a:bodyPr wrap="none" lIns="179282" tIns="143426" rIns="179282" bIns="143426" rtlCol="0">
            <a:spAutoFit/>
          </a:bodyPr>
          <a:lstStyle/>
          <a:p>
            <a:pPr>
              <a:lnSpc>
                <a:spcPct val="90000"/>
              </a:lnSpc>
              <a:spcAft>
                <a:spcPts val="588"/>
              </a:spcAft>
            </a:pPr>
            <a:r>
              <a:rPr lang="en-US" sz="647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Microsoft Data Amp</a:t>
            </a:r>
          </a:p>
        </p:txBody>
      </p:sp>
      <p:sp>
        <p:nvSpPr>
          <p:cNvPr id="10" name="TextBox 9"/>
          <p:cNvSpPr txBox="1"/>
          <p:nvPr userDrawn="1"/>
        </p:nvSpPr>
        <p:spPr>
          <a:xfrm>
            <a:off x="280446" y="3933008"/>
            <a:ext cx="3465485" cy="843527"/>
          </a:xfrm>
          <a:prstGeom prst="rect">
            <a:avLst/>
          </a:prstGeom>
          <a:noFill/>
        </p:spPr>
        <p:txBody>
          <a:bodyPr wrap="none" lIns="179282" tIns="143426" rIns="179282" bIns="143426" rtlCol="0">
            <a:spAutoFit/>
          </a:bodyPr>
          <a:lstStyle/>
          <a:p>
            <a:pPr>
              <a:lnSpc>
                <a:spcPct val="90000"/>
              </a:lnSpc>
              <a:spcAft>
                <a:spcPts val="588"/>
              </a:spcAft>
            </a:pPr>
            <a:r>
              <a:rPr lang="en-US" sz="3921"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April 19, 2017</a:t>
            </a:r>
          </a:p>
        </p:txBody>
      </p:sp>
    </p:spTree>
    <p:extLst>
      <p:ext uri="{BB962C8B-B14F-4D97-AF65-F5344CB8AC3E}">
        <p14:creationId xmlns:p14="http://schemas.microsoft.com/office/powerpoint/2010/main" val="1015494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8834235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itle only">
    <p:bg>
      <p:bgRef idx="1001">
        <a:schemeClr val="bg2"/>
      </p:bgRef>
    </p:bg>
    <p:spTree>
      <p:nvGrpSpPr>
        <p:cNvPr id="1" name=""/>
        <p:cNvGrpSpPr/>
        <p:nvPr/>
      </p:nvGrpSpPr>
      <p:grpSpPr>
        <a:xfrm>
          <a:off x="0" y="0"/>
          <a:ext cx="0" cy="0"/>
          <a:chOff x="0" y="0"/>
          <a:chExt cx="0" cy="0"/>
        </a:xfrm>
      </p:grpSpPr>
      <p:grpSp>
        <p:nvGrpSpPr>
          <p:cNvPr id="5" name="Group 4"/>
          <p:cNvGrpSpPr/>
          <p:nvPr userDrawn="1"/>
        </p:nvGrpSpPr>
        <p:grpSpPr>
          <a:xfrm>
            <a:off x="-810" y="1"/>
            <a:ext cx="12192811" cy="6858001"/>
            <a:chOff x="-1675" y="-1"/>
            <a:chExt cx="12193676" cy="6858001"/>
          </a:xfrm>
        </p:grpSpPr>
        <p:pic>
          <p:nvPicPr>
            <p:cNvPr id="6" name="Picture 5"/>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flipH="1">
              <a:off x="-1675" y="-1"/>
              <a:ext cx="12193675" cy="6858001"/>
            </a:xfrm>
            <a:prstGeom prst="rect">
              <a:avLst/>
            </a:prstGeom>
          </p:spPr>
        </p:pic>
        <p:sp>
          <p:nvSpPr>
            <p:cNvPr id="7" name="Rectangle 6"/>
            <p:cNvSpPr/>
            <p:nvPr/>
          </p:nvSpPr>
          <p:spPr bwMode="auto">
            <a:xfrm>
              <a:off x="1" y="0"/>
              <a:ext cx="12192000" cy="6858000"/>
            </a:xfrm>
            <a:prstGeom prst="rect">
              <a:avLst/>
            </a:prstGeom>
            <a:solidFill>
              <a:schemeClr val="bg2">
                <a:alpha val="8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140999506"/>
      </p:ext>
    </p:extLst>
  </p:cSld>
  <p:clrMapOvr>
    <a:overrideClrMapping bg1="dk1" tx1="lt1" bg2="dk2" tx2="lt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2_Title only_2">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contrast="43000"/>
                    </a14:imgEffect>
                  </a14:imgLayer>
                </a14:imgProps>
              </a:ext>
              <a:ext uri="{28A0092B-C50C-407E-A947-70E740481C1C}">
                <a14:useLocalDpi xmlns:a14="http://schemas.microsoft.com/office/drawing/2010/main" val="0"/>
              </a:ext>
            </a:extLst>
          </a:blip>
          <a:srcRect/>
          <a:stretch/>
        </p:blipFill>
        <p:spPr>
          <a:xfrm flipH="1">
            <a:off x="866" y="1"/>
            <a:ext cx="12191945" cy="6858001"/>
          </a:xfrm>
          <a:prstGeom prst="rect">
            <a:avLst/>
          </a:prstGeom>
        </p:spPr>
      </p:pic>
      <p:sp>
        <p:nvSpPr>
          <p:cNvPr id="7" name="Rectangle 6"/>
          <p:cNvSpPr/>
          <p:nvPr/>
        </p:nvSpPr>
        <p:spPr bwMode="auto">
          <a:xfrm>
            <a:off x="-810" y="1"/>
            <a:ext cx="12192811" cy="6858000"/>
          </a:xfrm>
          <a:prstGeom prst="rect">
            <a:avLst/>
          </a:prstGeom>
          <a:solidFill>
            <a:schemeClr val="accent1">
              <a:alpha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1" tIns="146281" rIns="182851" bIns="146281"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a:xfrm>
            <a:off x="2"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00" kern="0">
              <a:solidFill>
                <a:srgbClr val="002050"/>
              </a:solidFill>
            </a:endParaRPr>
          </a:p>
        </p:txBody>
      </p:sp>
      <p:sp>
        <p:nvSpPr>
          <p:cNvPr id="2" name="Title 1"/>
          <p:cNvSpPr>
            <a:spLocks noGrp="1"/>
          </p:cNvSpPr>
          <p:nvPr userDrawn="1">
            <p:ph type="title"/>
          </p:nvPr>
        </p:nvSpPr>
        <p:spPr/>
        <p:txBody>
          <a:bodyPr/>
          <a:lstStyle>
            <a:lvl1pPr>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383923962"/>
      </p:ext>
    </p:extLst>
  </p:cSld>
  <p:clrMapOvr>
    <a:overrideClrMapping bg1="dk1" tx1="lt1" bg2="dk2" tx2="lt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_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20765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522720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1_Title Only_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Rectangle 2"/>
          <p:cNvSpPr/>
          <p:nvPr userDrawn="1"/>
        </p:nvSpPr>
        <p:spPr>
          <a:xfrm>
            <a:off x="2" y="1364344"/>
            <a:ext cx="12191999" cy="5509556"/>
          </a:xfrm>
          <a:prstGeom prst="rect">
            <a:avLst/>
          </a:prstGeom>
          <a:solidFill>
            <a:srgbClr val="E5F1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00" kern="0">
              <a:solidFill>
                <a:sysClr val="windowText" lastClr="000000"/>
              </a:solidFill>
            </a:endParaRPr>
          </a:p>
        </p:txBody>
      </p:sp>
    </p:spTree>
    <p:extLst>
      <p:ext uri="{BB962C8B-B14F-4D97-AF65-F5344CB8AC3E}">
        <p14:creationId xmlns:p14="http://schemas.microsoft.com/office/powerpoint/2010/main" val="55411196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Title Only_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465" y="358849"/>
            <a:ext cx="11384209" cy="867874"/>
          </a:xfrm>
        </p:spPr>
        <p:txBody>
          <a:bodyPr anchor="ctr">
            <a:normAutofit/>
          </a:bodyPr>
          <a:lstStyle>
            <a:lvl1pPr>
              <a:defRPr sz="3600">
                <a:solidFill>
                  <a:schemeClr val="tx2"/>
                </a:solidFill>
              </a:defRPr>
            </a:lvl1pPr>
          </a:lstStyle>
          <a:p>
            <a:r>
              <a:rPr lang="en-US" dirty="0"/>
              <a:t>Click to edit Master title style</a:t>
            </a:r>
          </a:p>
        </p:txBody>
      </p:sp>
      <p:sp>
        <p:nvSpPr>
          <p:cNvPr id="3" name="Rectangle 2"/>
          <p:cNvSpPr/>
          <p:nvPr userDrawn="1"/>
        </p:nvSpPr>
        <p:spPr>
          <a:xfrm>
            <a:off x="2" y="1428467"/>
            <a:ext cx="12191999" cy="5445432"/>
          </a:xfrm>
          <a:prstGeom prst="rect">
            <a:avLst/>
          </a:prstGeom>
          <a:solidFill>
            <a:srgbClr val="E5F1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00" kern="0">
              <a:solidFill>
                <a:sysClr val="windowText" lastClr="000000"/>
              </a:solidFill>
            </a:endParaRPr>
          </a:p>
        </p:txBody>
      </p:sp>
      <p:sp>
        <p:nvSpPr>
          <p:cNvPr id="4" name="Text Placeholder 6"/>
          <p:cNvSpPr>
            <a:spLocks noGrp="1"/>
          </p:cNvSpPr>
          <p:nvPr>
            <p:ph type="body" sz="quarter" idx="11"/>
          </p:nvPr>
        </p:nvSpPr>
        <p:spPr>
          <a:xfrm>
            <a:off x="2" y="110400"/>
            <a:ext cx="3048001" cy="355158"/>
          </a:xfr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Ins="0" rtlCol="0" anchor="ctr">
            <a:noAutofit/>
          </a:bodyPr>
          <a:lstStyle>
            <a:lvl1pPr>
              <a:defRPr kumimoji="0" lang="en-US" sz="1400" b="0" i="0" u="none" strike="noStrike" cap="none" spc="0" normalizeH="0" baseline="0" dirty="0">
                <a:ln>
                  <a:noFill/>
                </a:ln>
                <a:solidFill>
                  <a:prstClr val="white"/>
                </a:solidFill>
                <a:effectLst/>
                <a:uLnTx/>
                <a:uFillTx/>
                <a:latin typeface="Segoe UI"/>
                <a:cs typeface="+mn-cs"/>
              </a:defRPr>
            </a:lvl1pPr>
          </a:lstStyle>
          <a:p>
            <a:pPr marL="0" marR="0" lvl="0" indent="0" fontAlgn="auto">
              <a:lnSpc>
                <a:spcPct val="100000"/>
              </a:lnSpc>
              <a:spcBef>
                <a:spcPts val="0"/>
              </a:spcBef>
              <a:spcAft>
                <a:spcPts val="0"/>
              </a:spcAft>
              <a:buClrTx/>
              <a:buSzTx/>
              <a:buFontTx/>
              <a:buNone/>
              <a:tabLst/>
            </a:pPr>
            <a:r>
              <a:rPr lang="en-US" dirty="0"/>
              <a:t>Edit Master text styles</a:t>
            </a:r>
          </a:p>
        </p:txBody>
      </p:sp>
    </p:spTree>
    <p:extLst>
      <p:ext uri="{BB962C8B-B14F-4D97-AF65-F5344CB8AC3E}">
        <p14:creationId xmlns:p14="http://schemas.microsoft.com/office/powerpoint/2010/main" val="55973114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Diagram layout">
    <p:bg>
      <p:bgPr>
        <a:solidFill>
          <a:schemeClr val="bg1"/>
        </a:solidFill>
        <a:effectLst/>
      </p:bgPr>
    </p:bg>
    <p:spTree>
      <p:nvGrpSpPr>
        <p:cNvPr id="1" name=""/>
        <p:cNvGrpSpPr/>
        <p:nvPr/>
      </p:nvGrpSpPr>
      <p:grpSpPr>
        <a:xfrm>
          <a:off x="0" y="0"/>
          <a:ext cx="0" cy="0"/>
          <a:chOff x="0" y="0"/>
          <a:chExt cx="0" cy="0"/>
        </a:xfrm>
      </p:grpSpPr>
      <p:sp>
        <p:nvSpPr>
          <p:cNvPr id="8" name="Freeform: Shape 7"/>
          <p:cNvSpPr/>
          <p:nvPr userDrawn="1"/>
        </p:nvSpPr>
        <p:spPr>
          <a:xfrm>
            <a:off x="2" y="1428467"/>
            <a:ext cx="12191999" cy="5429535"/>
          </a:xfrm>
          <a:custGeom>
            <a:avLst/>
            <a:gdLst>
              <a:gd name="connsiteX0" fmla="*/ 0 w 12191999"/>
              <a:gd name="connsiteY0" fmla="*/ 0 h 5316786"/>
              <a:gd name="connsiteX1" fmla="*/ 12191999 w 12191999"/>
              <a:gd name="connsiteY1" fmla="*/ 0 h 5316786"/>
              <a:gd name="connsiteX2" fmla="*/ 12191999 w 12191999"/>
              <a:gd name="connsiteY2" fmla="*/ 119540 h 5316786"/>
              <a:gd name="connsiteX3" fmla="*/ 7315199 w 12191999"/>
              <a:gd name="connsiteY3" fmla="*/ 119540 h 5316786"/>
              <a:gd name="connsiteX4" fmla="*/ 7315199 w 12191999"/>
              <a:gd name="connsiteY4" fmla="*/ 5315056 h 5316786"/>
              <a:gd name="connsiteX5" fmla="*/ 12191999 w 12191999"/>
              <a:gd name="connsiteY5" fmla="*/ 5315056 h 5316786"/>
              <a:gd name="connsiteX6" fmla="*/ 12191999 w 12191999"/>
              <a:gd name="connsiteY6" fmla="*/ 5316786 h 5316786"/>
              <a:gd name="connsiteX7" fmla="*/ 0 w 12191999"/>
              <a:gd name="connsiteY7" fmla="*/ 5316786 h 5316786"/>
              <a:gd name="connsiteX0" fmla="*/ 0 w 12191999"/>
              <a:gd name="connsiteY0" fmla="*/ 0 h 5316786"/>
              <a:gd name="connsiteX1" fmla="*/ 12191999 w 12191999"/>
              <a:gd name="connsiteY1" fmla="*/ 0 h 5316786"/>
              <a:gd name="connsiteX2" fmla="*/ 12191999 w 12191999"/>
              <a:gd name="connsiteY2" fmla="*/ 119540 h 5316786"/>
              <a:gd name="connsiteX3" fmla="*/ 7315199 w 12191999"/>
              <a:gd name="connsiteY3" fmla="*/ 119540 h 5316786"/>
              <a:gd name="connsiteX4" fmla="*/ 7315199 w 12191999"/>
              <a:gd name="connsiteY4" fmla="*/ 5315056 h 5316786"/>
              <a:gd name="connsiteX5" fmla="*/ 12191999 w 12191999"/>
              <a:gd name="connsiteY5" fmla="*/ 5315056 h 5316786"/>
              <a:gd name="connsiteX6" fmla="*/ 0 w 12191999"/>
              <a:gd name="connsiteY6" fmla="*/ 5316786 h 5316786"/>
              <a:gd name="connsiteX7" fmla="*/ 0 w 12191999"/>
              <a:gd name="connsiteY7" fmla="*/ 0 h 5316786"/>
              <a:gd name="connsiteX0" fmla="*/ 0 w 12191999"/>
              <a:gd name="connsiteY0" fmla="*/ 0 h 5316786"/>
              <a:gd name="connsiteX1" fmla="*/ 12191999 w 12191999"/>
              <a:gd name="connsiteY1" fmla="*/ 0 h 5316786"/>
              <a:gd name="connsiteX2" fmla="*/ 12191999 w 12191999"/>
              <a:gd name="connsiteY2" fmla="*/ 119540 h 5316786"/>
              <a:gd name="connsiteX3" fmla="*/ 7315199 w 12191999"/>
              <a:gd name="connsiteY3" fmla="*/ 119540 h 5316786"/>
              <a:gd name="connsiteX4" fmla="*/ 7315199 w 12191999"/>
              <a:gd name="connsiteY4" fmla="*/ 5315056 h 5316786"/>
              <a:gd name="connsiteX5" fmla="*/ 0 w 12191999"/>
              <a:gd name="connsiteY5" fmla="*/ 5316786 h 5316786"/>
              <a:gd name="connsiteX6" fmla="*/ 0 w 12191999"/>
              <a:gd name="connsiteY6" fmla="*/ 0 h 531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5316786">
                <a:moveTo>
                  <a:pt x="0" y="0"/>
                </a:moveTo>
                <a:lnTo>
                  <a:pt x="12191999" y="0"/>
                </a:lnTo>
                <a:lnTo>
                  <a:pt x="12191999" y="119540"/>
                </a:lnTo>
                <a:lnTo>
                  <a:pt x="7315199" y="119540"/>
                </a:lnTo>
                <a:lnTo>
                  <a:pt x="7315199" y="5315056"/>
                </a:lnTo>
                <a:lnTo>
                  <a:pt x="0" y="5316786"/>
                </a:lnTo>
                <a:lnTo>
                  <a:pt x="0" y="0"/>
                </a:lnTo>
                <a:close/>
              </a:path>
            </a:pathLst>
          </a:custGeom>
          <a:solidFill>
            <a:srgbClr val="E5F2FC"/>
          </a:solidFill>
          <a:ln w="12700" cap="flat" cmpd="sng" algn="ctr">
            <a:noFill/>
            <a:prstDash val="solid"/>
            <a:miter lim="800000"/>
          </a:ln>
          <a:effectLst/>
        </p:spPr>
        <p:txBody>
          <a:bodyPr wrap="square" rtlCol="0" anchor="ctr">
            <a:noAutofit/>
          </a:bodyPr>
          <a:lstStyle/>
          <a:p>
            <a:pPr algn="ctr" defTabSz="896397">
              <a:defRPr/>
            </a:pPr>
            <a:endParaRPr lang="en-US" sz="1765" kern="0">
              <a:solidFill>
                <a:prstClr val="white"/>
              </a:solidFill>
            </a:endParaRPr>
          </a:p>
        </p:txBody>
      </p:sp>
      <p:sp>
        <p:nvSpPr>
          <p:cNvPr id="4" name="Text Placeholder 3"/>
          <p:cNvSpPr>
            <a:spLocks noGrp="1"/>
          </p:cNvSpPr>
          <p:nvPr>
            <p:ph type="body" sz="quarter" idx="10"/>
          </p:nvPr>
        </p:nvSpPr>
        <p:spPr>
          <a:xfrm>
            <a:off x="7692555" y="1889196"/>
            <a:ext cx="3977545" cy="4576917"/>
          </a:xfrm>
        </p:spPr>
        <p:txBody>
          <a:bodyPr>
            <a:noAutofit/>
          </a:bodyPr>
          <a:lstStyle>
            <a:lvl1pPr>
              <a:buClr>
                <a:schemeClr val="accent1"/>
              </a:buClr>
              <a:defRPr sz="2000">
                <a:solidFill>
                  <a:schemeClr val="tx2"/>
                </a:solidFill>
                <a:latin typeface="+mj-lt"/>
              </a:defRPr>
            </a:lvl1pPr>
            <a:lvl2pPr>
              <a:buClr>
                <a:schemeClr val="accent1"/>
              </a:buClr>
              <a:defRPr sz="1800">
                <a:solidFill>
                  <a:schemeClr val="tx2"/>
                </a:solidFill>
                <a:latin typeface="+mj-lt"/>
              </a:defRPr>
            </a:lvl2pPr>
            <a:lvl3pPr>
              <a:buClr>
                <a:schemeClr val="accent1"/>
              </a:buClr>
              <a:defRPr sz="1600">
                <a:solidFill>
                  <a:schemeClr val="tx2"/>
                </a:solidFill>
                <a:latin typeface="+mj-lt"/>
              </a:defRPr>
            </a:lvl3pPr>
            <a:lvl4pPr>
              <a:buClr>
                <a:schemeClr val="accent1"/>
              </a:buClr>
              <a:defRPr sz="1400">
                <a:solidFill>
                  <a:schemeClr val="tx2"/>
                </a:solidFill>
                <a:latin typeface="+mj-lt"/>
              </a:defRPr>
            </a:lvl4pPr>
            <a:lvl5pPr>
              <a:buClr>
                <a:schemeClr val="accent1"/>
              </a:buClr>
              <a:defRPr sz="1400">
                <a:solidFill>
                  <a:schemeClr val="tx2"/>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a:xfrm>
            <a:off x="324465" y="358848"/>
            <a:ext cx="11384209" cy="892552"/>
          </a:xfrm>
        </p:spPr>
        <p:txBody>
          <a:bodyPr anchor="ctr">
            <a:normAutofit/>
          </a:bodyPr>
          <a:lstStyle>
            <a:lvl1pPr>
              <a:defRPr sz="3600">
                <a:solidFill>
                  <a:schemeClr val="tx2"/>
                </a:solidFill>
              </a:defRPr>
            </a:lvl1pPr>
          </a:lstStyle>
          <a:p>
            <a:r>
              <a:rPr lang="en-US" dirty="0"/>
              <a:t>Click to edit Master title style</a:t>
            </a:r>
          </a:p>
        </p:txBody>
      </p:sp>
      <p:sp>
        <p:nvSpPr>
          <p:cNvPr id="7" name="Text Placeholder 6"/>
          <p:cNvSpPr>
            <a:spLocks noGrp="1"/>
          </p:cNvSpPr>
          <p:nvPr>
            <p:ph type="body" sz="quarter" idx="11"/>
          </p:nvPr>
        </p:nvSpPr>
        <p:spPr>
          <a:xfrm>
            <a:off x="2" y="110400"/>
            <a:ext cx="3048001" cy="355158"/>
          </a:xfr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Ins="0" rtlCol="0" anchor="ctr">
            <a:noAutofit/>
          </a:bodyPr>
          <a:lstStyle>
            <a:lvl1pPr>
              <a:defRPr kumimoji="0" lang="en-US" sz="1400" b="0" i="0" u="none" strike="noStrike" cap="none" spc="0" normalizeH="0" baseline="0" dirty="0">
                <a:ln>
                  <a:noFill/>
                </a:ln>
                <a:solidFill>
                  <a:prstClr val="white"/>
                </a:solidFill>
                <a:effectLst/>
                <a:uLnTx/>
                <a:uFillTx/>
                <a:latin typeface="Segoe UI"/>
                <a:cs typeface="+mn-cs"/>
              </a:defRPr>
            </a:lvl1pPr>
          </a:lstStyle>
          <a:p>
            <a:pPr marL="0" marR="0" lvl="0" indent="0" fontAlgn="auto">
              <a:lnSpc>
                <a:spcPct val="100000"/>
              </a:lnSpc>
              <a:spcBef>
                <a:spcPts val="0"/>
              </a:spcBef>
              <a:spcAft>
                <a:spcPts val="0"/>
              </a:spcAft>
              <a:buClrTx/>
              <a:buSzTx/>
              <a:buFontTx/>
              <a:buNone/>
              <a:tabLst/>
            </a:pPr>
            <a:r>
              <a:rPr lang="en-US" dirty="0"/>
              <a:t>Edit Master text styles</a:t>
            </a:r>
          </a:p>
        </p:txBody>
      </p:sp>
    </p:spTree>
    <p:extLst>
      <p:ext uri="{BB962C8B-B14F-4D97-AF65-F5344CB8AC3E}">
        <p14:creationId xmlns:p14="http://schemas.microsoft.com/office/powerpoint/2010/main" val="305505193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fld id="{F770BDB5-9302-4A72-AFF3-5588E374E395}" type="datetimeFigureOut">
              <a:rPr lang="en-US" smtClean="0">
                <a:solidFill>
                  <a:srgbClr val="505050"/>
                </a:solidFill>
              </a:rPr>
              <a:pPr/>
              <a:t>12/5/2017</a:t>
            </a:fld>
            <a:endParaRPr lang="en-US">
              <a:solidFill>
                <a:srgbClr val="505050"/>
              </a:solidFill>
            </a:endParaRPr>
          </a:p>
        </p:txBody>
      </p:sp>
      <p:sp>
        <p:nvSpPr>
          <p:cNvPr id="5" name="Footer Placeholder 4"/>
          <p:cNvSpPr>
            <a:spLocks noGrp="1"/>
          </p:cNvSpPr>
          <p:nvPr>
            <p:ph type="ftr" sz="quarter" idx="11"/>
          </p:nvPr>
        </p:nvSpPr>
        <p:spPr>
          <a:xfrm>
            <a:off x="4038601" y="6356351"/>
            <a:ext cx="4114800" cy="365125"/>
          </a:xfrm>
          <a:prstGeom prst="rect">
            <a:avLst/>
          </a:prstGeom>
        </p:spPr>
        <p:txBody>
          <a:bodyPr/>
          <a:lstStyle/>
          <a:p>
            <a:endParaRPr lang="en-US">
              <a:solidFill>
                <a:srgbClr val="505050"/>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358B1C62-6523-40EB-A5E7-63AFE8AC4F95}"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342176435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75000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012385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Blank dark">
    <p:spTree>
      <p:nvGrpSpPr>
        <p:cNvPr id="1" name=""/>
        <p:cNvGrpSpPr/>
        <p:nvPr/>
      </p:nvGrpSpPr>
      <p:grpSpPr>
        <a:xfrm>
          <a:off x="0" y="0"/>
          <a:ext cx="0" cy="0"/>
          <a:chOff x="0" y="0"/>
          <a:chExt cx="0" cy="0"/>
        </a:xfrm>
      </p:grpSpPr>
      <p:graphicFrame>
        <p:nvGraphicFramePr>
          <p:cNvPr id="11" name="Object 10"/>
          <p:cNvGraphicFramePr>
            <a:graphicFrameLocks noChangeAspect="1"/>
          </p:cNvGraphicFramePr>
          <p:nvPr userDrawn="1">
            <p:custDataLst>
              <p:tags r:id="rId2"/>
            </p:custDataLst>
            <p:extLst/>
          </p:nvPr>
        </p:nvGraphicFramePr>
        <p:xfrm>
          <a:off x="0" y="2531"/>
          <a:ext cx="1556" cy="1556"/>
        </p:xfrm>
        <a:graphic>
          <a:graphicData uri="http://schemas.openxmlformats.org/presentationml/2006/ole">
            <mc:AlternateContent xmlns:mc="http://schemas.openxmlformats.org/markup-compatibility/2006">
              <mc:Choice xmlns:v="urn:schemas-microsoft-com:vml" Requires="v">
                <p:oleObj spid="_x0000_s1029" name="think-cell Slide" r:id="rId4" imgW="270" imgH="270" progId="TCLayout.ActiveDocument.1">
                  <p:embed/>
                </p:oleObj>
              </mc:Choice>
              <mc:Fallback>
                <p:oleObj name="think-cell Slide" r:id="rId4" imgW="270" imgH="270" progId="TCLayout.ActiveDocument.1">
                  <p:embed/>
                  <p:pic>
                    <p:nvPicPr>
                      <p:cNvPr id="11" name="Object 10"/>
                      <p:cNvPicPr/>
                      <p:nvPr/>
                    </p:nvPicPr>
                    <p:blipFill>
                      <a:blip r:embed="rId5"/>
                      <a:stretch>
                        <a:fillRect/>
                      </a:stretch>
                    </p:blipFill>
                    <p:spPr>
                      <a:xfrm>
                        <a:off x="0" y="2531"/>
                        <a:ext cx="1556" cy="1556"/>
                      </a:xfrm>
                      <a:prstGeom prst="rect">
                        <a:avLst/>
                      </a:prstGeom>
                    </p:spPr>
                  </p:pic>
                </p:oleObj>
              </mc:Fallback>
            </mc:AlternateContent>
          </a:graphicData>
        </a:graphic>
      </p:graphicFrame>
    </p:spTree>
    <p:extLst>
      <p:ext uri="{BB962C8B-B14F-4D97-AF65-F5344CB8AC3E}">
        <p14:creationId xmlns:p14="http://schemas.microsoft.com/office/powerpoint/2010/main" val="422749492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Blank - image light">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contrast="43000"/>
                    </a14:imgEffect>
                  </a14:imgLayer>
                </a14:imgProps>
              </a:ext>
              <a:ext uri="{28A0092B-C50C-407E-A947-70E740481C1C}">
                <a14:useLocalDpi xmlns:a14="http://schemas.microsoft.com/office/drawing/2010/main" val="0"/>
              </a:ext>
            </a:extLst>
          </a:blip>
          <a:srcRect/>
          <a:stretch/>
        </p:blipFill>
        <p:spPr>
          <a:xfrm flipH="1">
            <a:off x="866" y="1"/>
            <a:ext cx="12191945" cy="6858001"/>
          </a:xfrm>
          <a:prstGeom prst="rect">
            <a:avLst/>
          </a:prstGeom>
        </p:spPr>
      </p:pic>
      <p:sp>
        <p:nvSpPr>
          <p:cNvPr id="7" name="Rectangle 6"/>
          <p:cNvSpPr/>
          <p:nvPr/>
        </p:nvSpPr>
        <p:spPr bwMode="auto">
          <a:xfrm>
            <a:off x="-810" y="1"/>
            <a:ext cx="12192811" cy="6858000"/>
          </a:xfrm>
          <a:prstGeom prst="rect">
            <a:avLst/>
          </a:prstGeom>
          <a:solidFill>
            <a:schemeClr val="accent1">
              <a:alpha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1" tIns="146281" rIns="182851" bIns="146281"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a:xfrm>
            <a:off x="2"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00" kern="0">
              <a:solidFill>
                <a:srgbClr val="002050"/>
              </a:solidFill>
            </a:endParaRPr>
          </a:p>
        </p:txBody>
      </p:sp>
    </p:spTree>
    <p:extLst>
      <p:ext uri="{BB962C8B-B14F-4D97-AF65-F5344CB8AC3E}">
        <p14:creationId xmlns:p14="http://schemas.microsoft.com/office/powerpoint/2010/main" val="1636760078"/>
      </p:ext>
    </p:extLst>
  </p:cSld>
  <p:clrMapOvr>
    <a:overrideClrMapping bg1="dk1" tx1="lt1" bg2="dk2" tx2="lt2" accent1="accent1" accent2="accent2" accent3="accent3" accent4="accent4" accent5="accent5" accent6="accent6" hlink="hlink" folHlink="folHlink"/>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3_Blank Accent Color 2">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flipH="1">
            <a:off x="866" y="1"/>
            <a:ext cx="12191945" cy="6858001"/>
          </a:xfrm>
          <a:prstGeom prst="rect">
            <a:avLst/>
          </a:prstGeom>
        </p:spPr>
      </p:pic>
      <p:sp>
        <p:nvSpPr>
          <p:cNvPr id="7" name="Rectangle 6"/>
          <p:cNvSpPr/>
          <p:nvPr/>
        </p:nvSpPr>
        <p:spPr bwMode="auto">
          <a:xfrm>
            <a:off x="1" y="0"/>
            <a:ext cx="12192811" cy="6858000"/>
          </a:xfrm>
          <a:prstGeom prst="rect">
            <a:avLst/>
          </a:prstGeom>
          <a:solidFill>
            <a:schemeClr val="accent1">
              <a:alpha val="8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1" tIns="146281" rIns="182851" bIns="146281"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1353005"/>
      </p:ext>
    </p:extLst>
  </p:cSld>
  <p:clrMapOvr>
    <a:overrideClrMapping bg1="dk1" tx1="lt1" bg2="dk2" tx2="lt2" accent1="accent1" accent2="accent2" accent3="accent3" accent4="accent4" accent5="accent5" accent6="accent6" hlink="hlink" folHlink="folHlink"/>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alphaModFix amt="75000"/>
          </a:blip>
          <a:stretch>
            <a:fillRect/>
          </a:stretch>
        </p:blipFill>
        <p:spPr>
          <a:xfrm>
            <a:off x="3519" y="0"/>
            <a:ext cx="12184962" cy="6858000"/>
          </a:xfrm>
          <a:prstGeom prst="rect">
            <a:avLst/>
          </a:prstGeom>
          <a:blipFill dpi="0" rotWithShape="1">
            <a:blip r:embed="rId3">
              <a:alphaModFix amt="75000"/>
            </a:blip>
            <a:srcRect/>
            <a:stretch>
              <a:fillRect/>
            </a:stretch>
          </a:blipFill>
          <a:ln w="55000" cap="flat" cmpd="thickThin" algn="ctr">
            <a:noFill/>
            <a:prstDash val="solid"/>
            <a:headEnd type="none" w="med" len="med"/>
            <a:tailEnd type="none" w="med" len="med"/>
          </a:ln>
          <a:effectLst/>
        </p:spPr>
      </p:pic>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580951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6" Type="http://schemas.openxmlformats.org/officeDocument/2006/relationships/image" Target="../media/image4.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heme" Target="../theme/theme2.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theme" Target="../theme/theme3.xml"/><Relationship Id="rId8"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2" Type="http://schemas.openxmlformats.org/officeDocument/2006/relationships/slideLayout" Target="../slideLayouts/slideLayout72.xml"/><Relationship Id="rId16" Type="http://schemas.openxmlformats.org/officeDocument/2006/relationships/image" Target="../media/image26.png"/><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theme" Target="../theme/theme4.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3" Type="http://schemas.openxmlformats.org/officeDocument/2006/relationships/slideLayout" Target="../slideLayouts/slideLayout87.xml"/><Relationship Id="rId21" Type="http://schemas.openxmlformats.org/officeDocument/2006/relationships/image" Target="../media/image33.png"/><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image" Target="../media/image32.png"/><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10" Type="http://schemas.openxmlformats.org/officeDocument/2006/relationships/slideLayout" Target="../slideLayouts/slideLayout94.xml"/><Relationship Id="rId19" Type="http://schemas.openxmlformats.org/officeDocument/2006/relationships/theme" Target="../theme/theme5.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theme" Target="../theme/theme6.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10" Type="http://schemas.openxmlformats.org/officeDocument/2006/relationships/slideLayout" Target="../slideLayouts/slideLayout112.xml"/><Relationship Id="rId19" Type="http://schemas.openxmlformats.org/officeDocument/2006/relationships/image" Target="../media/image42.emf"/><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26" Type="http://schemas.openxmlformats.org/officeDocument/2006/relationships/slideLayout" Target="../slideLayouts/slideLayout145.xml"/><Relationship Id="rId3" Type="http://schemas.openxmlformats.org/officeDocument/2006/relationships/slideLayout" Target="../slideLayouts/slideLayout122.xml"/><Relationship Id="rId21" Type="http://schemas.openxmlformats.org/officeDocument/2006/relationships/slideLayout" Target="../slideLayouts/slideLayout140.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5" Type="http://schemas.openxmlformats.org/officeDocument/2006/relationships/slideLayout" Target="../slideLayouts/slideLayout144.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slideLayout" Target="../slideLayouts/slideLayout139.xml"/><Relationship Id="rId29" Type="http://schemas.openxmlformats.org/officeDocument/2006/relationships/image" Target="../media/image46.png"/><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24" Type="http://schemas.openxmlformats.org/officeDocument/2006/relationships/slideLayout" Target="../slideLayouts/slideLayout143.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23" Type="http://schemas.openxmlformats.org/officeDocument/2006/relationships/slideLayout" Target="../slideLayouts/slideLayout142.xml"/><Relationship Id="rId28" Type="http://schemas.openxmlformats.org/officeDocument/2006/relationships/theme" Target="../theme/theme7.xml"/><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slideLayout" Target="../slideLayouts/slideLayout141.xml"/><Relationship Id="rId27" Type="http://schemas.openxmlformats.org/officeDocument/2006/relationships/slideLayout" Target="../slideLayouts/slideLayout14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theme" Target="../theme/theme8.xml"/><Relationship Id="rId3" Type="http://schemas.openxmlformats.org/officeDocument/2006/relationships/slideLayout" Target="../slideLayouts/slideLayout149.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10" Type="http://schemas.openxmlformats.org/officeDocument/2006/relationships/slideLayout" Target="../slideLayouts/slideLayout156.xml"/><Relationship Id="rId19" Type="http://schemas.openxmlformats.org/officeDocument/2006/relationships/image" Target="../media/image49.png"/><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7428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6061017"/>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735" r:id="rId3"/>
    <p:sldLayoutId id="2147483736" r:id="rId4"/>
    <p:sldLayoutId id="2147483695" r:id="rId5"/>
    <p:sldLayoutId id="2147483686" r:id="rId6"/>
    <p:sldLayoutId id="2147483687" r:id="rId7"/>
    <p:sldLayoutId id="2147483688" r:id="rId8"/>
    <p:sldLayoutId id="2147483689" r:id="rId9"/>
    <p:sldLayoutId id="2147483691" r:id="rId10"/>
    <p:sldLayoutId id="2147483692" r:id="rId11"/>
    <p:sldLayoutId id="2147483693" r:id="rId12"/>
    <p:sldLayoutId id="2147483694" r:id="rId13"/>
    <p:sldLayoutId id="2147483699" r:id="rId14"/>
    <p:sldLayoutId id="2147483700" r:id="rId15"/>
    <p:sldLayoutId id="2147483701" r:id="rId16"/>
    <p:sldLayoutId id="2147483702" r:id="rId17"/>
    <p:sldLayoutId id="2147483705" r:id="rId18"/>
    <p:sldLayoutId id="2147483706" r:id="rId19"/>
    <p:sldLayoutId id="2147483710" r:id="rId20"/>
    <p:sldLayoutId id="2147483711" r:id="rId21"/>
    <p:sldLayoutId id="2147483712" r:id="rId22"/>
  </p:sldLayoutIdLst>
  <p:transition>
    <p:fade/>
  </p:transition>
  <p:txStyles>
    <p:titleStyle>
      <a:lvl1pPr algn="l" defTabSz="914367" rtl="0" eaLnBrk="1" latinLnBrk="0" hangingPunct="1">
        <a:lnSpc>
          <a:spcPct val="90000"/>
        </a:lnSpc>
        <a:spcBef>
          <a:spcPct val="0"/>
        </a:spcBef>
        <a:buNone/>
        <a:defRPr lang="en-US" sz="4800" b="0" kern="1200" cap="none" spc="-100" baseline="0" dirty="0" smtClean="0">
          <a:ln w="3175">
            <a:noFill/>
          </a:ln>
          <a:solidFill>
            <a:srgbClr val="505050"/>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1285516" y="6400944"/>
            <a:ext cx="295607" cy="467427"/>
          </a:xfrm>
          <a:prstGeom prst="rect">
            <a:avLst/>
          </a:prstGeom>
          <a:solidFill>
            <a:srgbClr val="F8982D"/>
          </a:solidFill>
        </p:spPr>
        <p:txBody>
          <a:bodyPr vert="horz" wrap="none" lIns="91440" tIns="0" rIns="91440" bIns="45720" rtlCol="0" anchor="ctr"/>
          <a:lstStyle>
            <a:lvl1pPr algn="ctr">
              <a:defRPr sz="1067" b="0">
                <a:solidFill>
                  <a:schemeClr val="bg1"/>
                </a:solidFill>
              </a:defRPr>
            </a:lvl1pPr>
          </a:lstStyle>
          <a:p>
            <a:fld id="{D372AB51-BDCC-4F95-83CF-1CBB2D34E9E5}" type="slidenum">
              <a:rPr lang="en-US" smtClean="0"/>
              <a:pPr/>
              <a:t>‹#›</a:t>
            </a:fld>
            <a:endParaRPr lang="en-US" dirty="0"/>
          </a:p>
        </p:txBody>
      </p:sp>
      <p:sp>
        <p:nvSpPr>
          <p:cNvPr id="4" name="TextBox 3"/>
          <p:cNvSpPr txBox="1"/>
          <p:nvPr/>
        </p:nvSpPr>
        <p:spPr>
          <a:xfrm>
            <a:off x="11978904" y="5821365"/>
            <a:ext cx="184731" cy="469039"/>
          </a:xfrm>
          <a:prstGeom prst="rect">
            <a:avLst/>
          </a:prstGeom>
          <a:noFill/>
        </p:spPr>
        <p:txBody>
          <a:bodyPr wrap="none" rtlCol="0">
            <a:spAutoFit/>
          </a:bodyPr>
          <a:lstStyle/>
          <a:p>
            <a:endParaRPr lang="en-US" sz="2400" dirty="0"/>
          </a:p>
        </p:txBody>
      </p:sp>
      <p:sp>
        <p:nvSpPr>
          <p:cNvPr id="9" name="Title Placeholder 8"/>
          <p:cNvSpPr>
            <a:spLocks noGrp="1"/>
          </p:cNvSpPr>
          <p:nvPr>
            <p:ph type="title"/>
          </p:nvPr>
        </p:nvSpPr>
        <p:spPr>
          <a:xfrm>
            <a:off x="609600" y="274639"/>
            <a:ext cx="10972800" cy="1143000"/>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609600" y="1600202"/>
            <a:ext cx="10972800" cy="452596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698289" y="6392060"/>
            <a:ext cx="371032" cy="296879"/>
          </a:xfrm>
          <a:prstGeom prst="rect">
            <a:avLst/>
          </a:prstGeom>
        </p:spPr>
      </p:pic>
    </p:spTree>
    <p:extLst>
      <p:ext uri="{BB962C8B-B14F-4D97-AF65-F5344CB8AC3E}">
        <p14:creationId xmlns:p14="http://schemas.microsoft.com/office/powerpoint/2010/main" val="238213480"/>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hf hdr="0" ftr="0" dt="0"/>
  <p:txStyles>
    <p:titleStyle>
      <a:lvl1pPr marL="0" marR="0" indent="0" algn="l" defTabSz="609468" rtl="0" eaLnBrk="1" fontAlgn="auto" latinLnBrk="0" hangingPunct="1">
        <a:lnSpc>
          <a:spcPts val="4666"/>
        </a:lnSpc>
        <a:spcBef>
          <a:spcPct val="0"/>
        </a:spcBef>
        <a:spcAft>
          <a:spcPts val="0"/>
        </a:spcAft>
        <a:buClrTx/>
        <a:buSzTx/>
        <a:buFontTx/>
        <a:buNone/>
        <a:tabLst/>
        <a:defRPr kumimoji="0" lang="en-US" sz="4800" b="0" i="0" u="none" strike="noStrike" kern="1200" cap="none" spc="0" normalizeH="0" baseline="0">
          <a:ln>
            <a:noFill/>
          </a:ln>
          <a:solidFill>
            <a:schemeClr val="tx2"/>
          </a:solidFill>
          <a:effectLst/>
          <a:uLnTx/>
          <a:uFillTx/>
          <a:latin typeface="+mj-lt"/>
          <a:ea typeface="+mj-ea"/>
          <a:cs typeface="Segoe light"/>
        </a:defRPr>
      </a:lvl1pPr>
    </p:titleStyle>
    <p:bodyStyle>
      <a:lvl1pPr marL="0" indent="0" algn="l" defTabSz="1218935" rtl="0" eaLnBrk="1" latinLnBrk="0" hangingPunct="1">
        <a:spcBef>
          <a:spcPct val="20000"/>
        </a:spcBef>
        <a:buFont typeface="Arial"/>
        <a:buNone/>
        <a:defRPr sz="3200" kern="1200">
          <a:solidFill>
            <a:srgbClr val="404040"/>
          </a:solidFill>
          <a:latin typeface="+mj-lt"/>
          <a:ea typeface="+mn-ea"/>
          <a:cs typeface="+mn-cs"/>
        </a:defRPr>
      </a:lvl1pPr>
      <a:lvl2pPr marL="457101" indent="-457101" algn="l" defTabSz="1218935" rtl="0" eaLnBrk="1" latinLnBrk="0" hangingPunct="1">
        <a:spcBef>
          <a:spcPct val="20000"/>
        </a:spcBef>
        <a:buClr>
          <a:schemeClr val="accent4"/>
        </a:buClr>
        <a:buFont typeface="Arial"/>
        <a:buChar char="•"/>
        <a:defRPr lang="en-US" sz="2666" kern="1200" dirty="0" smtClean="0">
          <a:solidFill>
            <a:srgbClr val="404040"/>
          </a:solidFill>
          <a:latin typeface="+mj-lt"/>
          <a:ea typeface="+mn-ea"/>
          <a:cs typeface="+mn-cs"/>
        </a:defRPr>
      </a:lvl2pPr>
      <a:lvl3pPr marL="850715" indent="-457101" algn="l" defTabSz="1218935"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3pPr>
      <a:lvl4pPr marL="1229517" indent="-457101" algn="l" defTabSz="1218935"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4pPr>
      <a:lvl5pPr marL="1585039" indent="-457101" algn="l" defTabSz="1218935" rtl="0" eaLnBrk="1" latinLnBrk="0" hangingPunct="1">
        <a:spcBef>
          <a:spcPct val="20000"/>
        </a:spcBef>
        <a:buClr>
          <a:schemeClr val="accent4"/>
        </a:buClr>
        <a:buFont typeface="Arial"/>
        <a:buChar char="•"/>
        <a:defRPr lang="en-US" sz="2400" kern="1200" dirty="0">
          <a:solidFill>
            <a:srgbClr val="404040"/>
          </a:solidFill>
          <a:latin typeface="+mj-lt"/>
          <a:ea typeface="+mn-ea"/>
          <a:cs typeface="+mn-cs"/>
        </a:defRPr>
      </a:lvl5pPr>
      <a:lvl6pPr marL="3352072" indent="-304733" algn="l" defTabSz="1218935"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540" indent="-304733" algn="l" defTabSz="1218935"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1009" indent="-304733" algn="l" defTabSz="1218935"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475" indent="-304733" algn="l" defTabSz="1218935" rtl="0" eaLnBrk="1" latinLnBrk="0" hangingPunct="1">
        <a:spcBef>
          <a:spcPct val="20000"/>
        </a:spcBef>
        <a:buFont typeface="Arial" pitchFamily="34" charset="0"/>
        <a:buChar char="•"/>
        <a:defRPr sz="2666" kern="1200">
          <a:solidFill>
            <a:schemeClr val="tx1"/>
          </a:solidFill>
          <a:latin typeface="+mn-lt"/>
          <a:ea typeface="+mn-ea"/>
          <a:cs typeface="+mn-cs"/>
        </a:defRPr>
      </a:lvl9pPr>
    </p:bodyStyle>
    <p:otherStyle>
      <a:defPPr>
        <a:defRPr lang="en-US"/>
      </a:defPPr>
      <a:lvl1pPr marL="0" algn="l" defTabSz="1218935" rtl="0" eaLnBrk="1" latinLnBrk="0" hangingPunct="1">
        <a:defRPr sz="2400" kern="1200">
          <a:solidFill>
            <a:schemeClr val="tx1"/>
          </a:solidFill>
          <a:latin typeface="+mn-lt"/>
          <a:ea typeface="+mn-ea"/>
          <a:cs typeface="+mn-cs"/>
        </a:defRPr>
      </a:lvl1pPr>
      <a:lvl2pPr marL="609468" algn="l" defTabSz="1218935" rtl="0" eaLnBrk="1" latinLnBrk="0" hangingPunct="1">
        <a:defRPr sz="2400" kern="1200">
          <a:solidFill>
            <a:schemeClr val="tx1"/>
          </a:solidFill>
          <a:latin typeface="+mn-lt"/>
          <a:ea typeface="+mn-ea"/>
          <a:cs typeface="+mn-cs"/>
        </a:defRPr>
      </a:lvl2pPr>
      <a:lvl3pPr marL="1218935" algn="l" defTabSz="1218935" rtl="0" eaLnBrk="1" latinLnBrk="0" hangingPunct="1">
        <a:defRPr sz="2400" kern="1200">
          <a:solidFill>
            <a:schemeClr val="tx1"/>
          </a:solidFill>
          <a:latin typeface="+mn-lt"/>
          <a:ea typeface="+mn-ea"/>
          <a:cs typeface="+mn-cs"/>
        </a:defRPr>
      </a:lvl3pPr>
      <a:lvl4pPr marL="1828403" algn="l" defTabSz="1218935" rtl="0" eaLnBrk="1" latinLnBrk="0" hangingPunct="1">
        <a:defRPr sz="2400" kern="1200">
          <a:solidFill>
            <a:schemeClr val="tx1"/>
          </a:solidFill>
          <a:latin typeface="+mn-lt"/>
          <a:ea typeface="+mn-ea"/>
          <a:cs typeface="+mn-cs"/>
        </a:defRPr>
      </a:lvl4pPr>
      <a:lvl5pPr marL="2437871" algn="l" defTabSz="1218935" rtl="0" eaLnBrk="1" latinLnBrk="0" hangingPunct="1">
        <a:defRPr sz="2400" kern="1200">
          <a:solidFill>
            <a:schemeClr val="tx1"/>
          </a:solidFill>
          <a:latin typeface="+mn-lt"/>
          <a:ea typeface="+mn-ea"/>
          <a:cs typeface="+mn-cs"/>
        </a:defRPr>
      </a:lvl5pPr>
      <a:lvl6pPr marL="3047339" algn="l" defTabSz="1218935" rtl="0" eaLnBrk="1" latinLnBrk="0" hangingPunct="1">
        <a:defRPr sz="2400" kern="1200">
          <a:solidFill>
            <a:schemeClr val="tx1"/>
          </a:solidFill>
          <a:latin typeface="+mn-lt"/>
          <a:ea typeface="+mn-ea"/>
          <a:cs typeface="+mn-cs"/>
        </a:defRPr>
      </a:lvl6pPr>
      <a:lvl7pPr marL="3656806" algn="l" defTabSz="1218935" rtl="0" eaLnBrk="1" latinLnBrk="0" hangingPunct="1">
        <a:defRPr sz="2400" kern="1200">
          <a:solidFill>
            <a:schemeClr val="tx1"/>
          </a:solidFill>
          <a:latin typeface="+mn-lt"/>
          <a:ea typeface="+mn-ea"/>
          <a:cs typeface="+mn-cs"/>
        </a:defRPr>
      </a:lvl7pPr>
      <a:lvl8pPr marL="4266273" algn="l" defTabSz="1218935" rtl="0" eaLnBrk="1" latinLnBrk="0" hangingPunct="1">
        <a:defRPr sz="2400" kern="1200">
          <a:solidFill>
            <a:schemeClr val="tx1"/>
          </a:solidFill>
          <a:latin typeface="+mn-lt"/>
          <a:ea typeface="+mn-ea"/>
          <a:cs typeface="+mn-cs"/>
        </a:defRPr>
      </a:lvl8pPr>
      <a:lvl9pPr marL="4875742" algn="l" defTabSz="121893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192" rtl="0" eaLnBrk="1" latinLnBrk="0" hangingPunct="1">
              <a:defRPr lang="en-US" sz="882" kern="1200">
                <a:solidFill>
                  <a:schemeClr val="tx2"/>
                </a:solidFill>
                <a:latin typeface="+mn-lt"/>
                <a:ea typeface="+mn-ea"/>
                <a:cs typeface="+mn-cs"/>
              </a:defRPr>
            </a:lvl1pPr>
          </a:lstStyle>
          <a:p>
            <a:r>
              <a:rPr>
                <a:solidFill>
                  <a:srgbClr val="505050"/>
                </a:solidFill>
              </a:rPr>
              <a:t>Microsoft Confidential</a:t>
            </a:r>
          </a:p>
        </p:txBody>
      </p:sp>
      <p:sp>
        <p:nvSpPr>
          <p:cNvPr id="5"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defTabSz="914192"/>
            <a:fld id="{27258FFF-F925-446B-8502-81C933981705}" type="slidenum">
              <a:rPr lang="en-US" smtClean="0">
                <a:solidFill>
                  <a:srgbClr val="505050"/>
                </a:solidFill>
              </a:rPr>
              <a:pPr defTabSz="914192"/>
              <a:t>‹#›</a:t>
            </a:fld>
            <a:endParaRPr lang="en-US">
              <a:solidFill>
                <a:srgbClr val="505050"/>
              </a:solidFill>
            </a:endParaRPr>
          </a:p>
        </p:txBody>
      </p:sp>
    </p:spTree>
    <p:extLst>
      <p:ext uri="{BB962C8B-B14F-4D97-AF65-F5344CB8AC3E}">
        <p14:creationId xmlns:p14="http://schemas.microsoft.com/office/powerpoint/2010/main" val="766282864"/>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 id="2147483782" r:id="rId30"/>
    <p:sldLayoutId id="2147483783" r:id="rId31"/>
    <p:sldLayoutId id="2147483784" r:id="rId32"/>
    <p:sldLayoutId id="2147483785" r:id="rId33"/>
    <p:sldLayoutId id="2147483786" r:id="rId34"/>
  </p:sldLayoutIdLst>
  <p:transition>
    <p:fade/>
  </p:transition>
  <p:hf hdr="0" ftr="0" dt="0"/>
  <p:txStyles>
    <p:titleStyle>
      <a:lvl1pPr algn="l" defTabSz="914192" rtl="0" eaLnBrk="1" latinLnBrk="0" hangingPunct="1">
        <a:lnSpc>
          <a:spcPct val="90000"/>
        </a:lnSpc>
        <a:spcBef>
          <a:spcPct val="0"/>
        </a:spcBef>
        <a:buNone/>
        <a:defRPr lang="en-US" sz="5293" b="0" kern="1200" cap="none" spc="-100" baseline="0" dirty="0" smtClean="0">
          <a:ln w="3175">
            <a:noFill/>
          </a:ln>
          <a:solidFill>
            <a:schemeClr val="tx2"/>
          </a:soli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solidFill>
            <a:schemeClr val="tx2"/>
          </a:soli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2"/>
          </a:soli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2"/>
          </a:soli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1285517" y="6400945"/>
            <a:ext cx="295607" cy="467427"/>
          </a:xfrm>
          <a:prstGeom prst="rect">
            <a:avLst/>
          </a:prstGeom>
          <a:solidFill>
            <a:srgbClr val="F8982D"/>
          </a:solidFill>
        </p:spPr>
        <p:txBody>
          <a:bodyPr vert="horz" wrap="none" lIns="91440" tIns="0" rIns="91440" bIns="45720" rtlCol="0" anchor="ctr"/>
          <a:lstStyle>
            <a:lvl1pPr algn="ctr">
              <a:defRPr sz="1067" b="0">
                <a:solidFill>
                  <a:schemeClr val="bg1"/>
                </a:solidFill>
              </a:defRPr>
            </a:lvl1pPr>
          </a:lstStyle>
          <a:p>
            <a:fld id="{D372AB51-BDCC-4F95-83CF-1CBB2D34E9E5}" type="slidenum">
              <a:rPr lang="en-US" smtClean="0"/>
              <a:pPr/>
              <a:t>‹#›</a:t>
            </a:fld>
            <a:endParaRPr lang="en-US" dirty="0"/>
          </a:p>
        </p:txBody>
      </p:sp>
      <p:sp>
        <p:nvSpPr>
          <p:cNvPr id="4" name="TextBox 3"/>
          <p:cNvSpPr txBox="1"/>
          <p:nvPr/>
        </p:nvSpPr>
        <p:spPr>
          <a:xfrm>
            <a:off x="11978905" y="5821366"/>
            <a:ext cx="184731" cy="469039"/>
          </a:xfrm>
          <a:prstGeom prst="rect">
            <a:avLst/>
          </a:prstGeom>
          <a:noFill/>
        </p:spPr>
        <p:txBody>
          <a:bodyPr wrap="none" rtlCol="0">
            <a:spAutoFit/>
          </a:bodyPr>
          <a:lstStyle/>
          <a:p>
            <a:endParaRPr lang="en-US" sz="2400" dirty="0"/>
          </a:p>
        </p:txBody>
      </p:sp>
      <p:sp>
        <p:nvSpPr>
          <p:cNvPr id="9" name="Title Placeholder 8"/>
          <p:cNvSpPr>
            <a:spLocks noGrp="1"/>
          </p:cNvSpPr>
          <p:nvPr>
            <p:ph type="title"/>
          </p:nvPr>
        </p:nvSpPr>
        <p:spPr>
          <a:xfrm>
            <a:off x="609600" y="274639"/>
            <a:ext cx="10972800" cy="1143000"/>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609600" y="1600203"/>
            <a:ext cx="10972800" cy="452596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p:nvPicPr>
        <p:blipFill>
          <a:blip r:embed="rId16" cstate="email">
            <a:extLst>
              <a:ext uri="{28A0092B-C50C-407E-A947-70E740481C1C}">
                <a14:useLocalDpi xmlns:a14="http://schemas.microsoft.com/office/drawing/2010/main" val="0"/>
              </a:ext>
            </a:extLst>
          </a:blip>
          <a:stretch>
            <a:fillRect/>
          </a:stretch>
        </p:blipFill>
        <p:spPr>
          <a:xfrm>
            <a:off x="11698289" y="6392061"/>
            <a:ext cx="371032" cy="296879"/>
          </a:xfrm>
          <a:prstGeom prst="rect">
            <a:avLst/>
          </a:prstGeom>
        </p:spPr>
      </p:pic>
    </p:spTree>
    <p:extLst>
      <p:ext uri="{BB962C8B-B14F-4D97-AF65-F5344CB8AC3E}">
        <p14:creationId xmlns:p14="http://schemas.microsoft.com/office/powerpoint/2010/main" val="2758820703"/>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Lst>
  <p:hf hdr="0" ftr="0" dt="0"/>
  <p:txStyles>
    <p:titleStyle>
      <a:lvl1pPr marL="0" marR="0" indent="0" algn="l" defTabSz="609351" rtl="0" eaLnBrk="1" fontAlgn="auto" latinLnBrk="0" hangingPunct="1">
        <a:lnSpc>
          <a:spcPts val="4665"/>
        </a:lnSpc>
        <a:spcBef>
          <a:spcPct val="0"/>
        </a:spcBef>
        <a:spcAft>
          <a:spcPts val="0"/>
        </a:spcAft>
        <a:buClrTx/>
        <a:buSzTx/>
        <a:buFontTx/>
        <a:buNone/>
        <a:tabLst/>
        <a:defRPr kumimoji="0" lang="en-US" sz="4800" b="0" i="0" u="none" strike="noStrike" kern="1200" cap="none" spc="0" normalizeH="0" baseline="0">
          <a:ln>
            <a:noFill/>
          </a:ln>
          <a:solidFill>
            <a:schemeClr val="tx2"/>
          </a:solidFill>
          <a:effectLst/>
          <a:uLnTx/>
          <a:uFillTx/>
          <a:latin typeface="+mj-lt"/>
          <a:ea typeface="+mj-ea"/>
          <a:cs typeface="Segoe light"/>
        </a:defRPr>
      </a:lvl1pPr>
    </p:titleStyle>
    <p:bodyStyle>
      <a:lvl1pPr marL="0" indent="0" algn="l" defTabSz="1218701" rtl="0" eaLnBrk="1" latinLnBrk="0" hangingPunct="1">
        <a:spcBef>
          <a:spcPct val="20000"/>
        </a:spcBef>
        <a:buFont typeface="Arial"/>
        <a:buNone/>
        <a:defRPr sz="3200" kern="1200">
          <a:solidFill>
            <a:srgbClr val="404040"/>
          </a:solidFill>
          <a:latin typeface="+mj-lt"/>
          <a:ea typeface="+mn-ea"/>
          <a:cs typeface="+mn-cs"/>
        </a:defRPr>
      </a:lvl1pPr>
      <a:lvl2pPr marL="457013" indent="-457013" algn="l" defTabSz="1218701" rtl="0" eaLnBrk="1" latinLnBrk="0" hangingPunct="1">
        <a:spcBef>
          <a:spcPct val="20000"/>
        </a:spcBef>
        <a:buClr>
          <a:schemeClr val="accent4"/>
        </a:buClr>
        <a:buFont typeface="Arial"/>
        <a:buChar char="•"/>
        <a:defRPr lang="en-US" sz="2665" kern="1200" dirty="0" smtClean="0">
          <a:solidFill>
            <a:srgbClr val="404040"/>
          </a:solidFill>
          <a:latin typeface="+mj-lt"/>
          <a:ea typeface="+mn-ea"/>
          <a:cs typeface="+mn-cs"/>
        </a:defRPr>
      </a:lvl2pPr>
      <a:lvl3pPr marL="850551" indent="-457013" algn="l" defTabSz="1218701"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3pPr>
      <a:lvl4pPr marL="1229281" indent="-457013" algn="l" defTabSz="1218701"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4pPr>
      <a:lvl5pPr marL="1584734" indent="-457013" algn="l" defTabSz="1218701" rtl="0" eaLnBrk="1" latinLnBrk="0" hangingPunct="1">
        <a:spcBef>
          <a:spcPct val="20000"/>
        </a:spcBef>
        <a:buClr>
          <a:schemeClr val="accent4"/>
        </a:buClr>
        <a:buFont typeface="Arial"/>
        <a:buChar char="•"/>
        <a:defRPr lang="en-US" sz="2400" kern="1200" dirty="0">
          <a:solidFill>
            <a:srgbClr val="404040"/>
          </a:solidFill>
          <a:latin typeface="+mj-lt"/>
          <a:ea typeface="+mn-ea"/>
          <a:cs typeface="+mn-cs"/>
        </a:defRPr>
      </a:lvl5pPr>
      <a:lvl6pPr marL="3351428" indent="-304674" algn="l" defTabSz="1218701" rtl="0" eaLnBrk="1" latinLnBrk="0" hangingPunct="1">
        <a:spcBef>
          <a:spcPct val="20000"/>
        </a:spcBef>
        <a:buFont typeface="Arial" pitchFamily="34" charset="0"/>
        <a:buChar char="•"/>
        <a:defRPr sz="2665" kern="1200">
          <a:solidFill>
            <a:schemeClr val="tx1"/>
          </a:solidFill>
          <a:latin typeface="+mn-lt"/>
          <a:ea typeface="+mn-ea"/>
          <a:cs typeface="+mn-cs"/>
        </a:defRPr>
      </a:lvl6pPr>
      <a:lvl7pPr marL="3960780" indent="-304674" algn="l" defTabSz="1218701" rtl="0" eaLnBrk="1" latinLnBrk="0" hangingPunct="1">
        <a:spcBef>
          <a:spcPct val="20000"/>
        </a:spcBef>
        <a:buFont typeface="Arial" pitchFamily="34" charset="0"/>
        <a:buChar char="•"/>
        <a:defRPr sz="2665" kern="1200">
          <a:solidFill>
            <a:schemeClr val="tx1"/>
          </a:solidFill>
          <a:latin typeface="+mn-lt"/>
          <a:ea typeface="+mn-ea"/>
          <a:cs typeface="+mn-cs"/>
        </a:defRPr>
      </a:lvl7pPr>
      <a:lvl8pPr marL="4570131" indent="-304674" algn="l" defTabSz="1218701" rtl="0" eaLnBrk="1" latinLnBrk="0" hangingPunct="1">
        <a:spcBef>
          <a:spcPct val="20000"/>
        </a:spcBef>
        <a:buFont typeface="Arial" pitchFamily="34" charset="0"/>
        <a:buChar char="•"/>
        <a:defRPr sz="2665" kern="1200">
          <a:solidFill>
            <a:schemeClr val="tx1"/>
          </a:solidFill>
          <a:latin typeface="+mn-lt"/>
          <a:ea typeface="+mn-ea"/>
          <a:cs typeface="+mn-cs"/>
        </a:defRPr>
      </a:lvl8pPr>
      <a:lvl9pPr marL="5179480" indent="-304674" algn="l" defTabSz="1218701" rtl="0" eaLnBrk="1" latinLnBrk="0" hangingPunct="1">
        <a:spcBef>
          <a:spcPct val="20000"/>
        </a:spcBef>
        <a:buFont typeface="Arial" pitchFamily="34" charset="0"/>
        <a:buChar char="•"/>
        <a:defRPr sz="2665" kern="1200">
          <a:solidFill>
            <a:schemeClr val="tx1"/>
          </a:solidFill>
          <a:latin typeface="+mn-lt"/>
          <a:ea typeface="+mn-ea"/>
          <a:cs typeface="+mn-cs"/>
        </a:defRPr>
      </a:lvl9pPr>
    </p:bodyStyle>
    <p:otherStyle>
      <a:defPPr>
        <a:defRPr lang="en-US"/>
      </a:defPPr>
      <a:lvl1pPr marL="0" algn="l" defTabSz="1218701" rtl="0" eaLnBrk="1" latinLnBrk="0" hangingPunct="1">
        <a:defRPr sz="2400" kern="1200">
          <a:solidFill>
            <a:schemeClr val="tx1"/>
          </a:solidFill>
          <a:latin typeface="+mn-lt"/>
          <a:ea typeface="+mn-ea"/>
          <a:cs typeface="+mn-cs"/>
        </a:defRPr>
      </a:lvl1pPr>
      <a:lvl2pPr marL="609351" algn="l" defTabSz="1218701" rtl="0" eaLnBrk="1" latinLnBrk="0" hangingPunct="1">
        <a:defRPr sz="2400" kern="1200">
          <a:solidFill>
            <a:schemeClr val="tx1"/>
          </a:solidFill>
          <a:latin typeface="+mn-lt"/>
          <a:ea typeface="+mn-ea"/>
          <a:cs typeface="+mn-cs"/>
        </a:defRPr>
      </a:lvl2pPr>
      <a:lvl3pPr marL="1218701" algn="l" defTabSz="1218701" rtl="0" eaLnBrk="1" latinLnBrk="0" hangingPunct="1">
        <a:defRPr sz="2400" kern="1200">
          <a:solidFill>
            <a:schemeClr val="tx1"/>
          </a:solidFill>
          <a:latin typeface="+mn-lt"/>
          <a:ea typeface="+mn-ea"/>
          <a:cs typeface="+mn-cs"/>
        </a:defRPr>
      </a:lvl3pPr>
      <a:lvl4pPr marL="1828052" algn="l" defTabSz="1218701" rtl="0" eaLnBrk="1" latinLnBrk="0" hangingPunct="1">
        <a:defRPr sz="2400" kern="1200">
          <a:solidFill>
            <a:schemeClr val="tx1"/>
          </a:solidFill>
          <a:latin typeface="+mn-lt"/>
          <a:ea typeface="+mn-ea"/>
          <a:cs typeface="+mn-cs"/>
        </a:defRPr>
      </a:lvl4pPr>
      <a:lvl5pPr marL="2437403" algn="l" defTabSz="1218701" rtl="0" eaLnBrk="1" latinLnBrk="0" hangingPunct="1">
        <a:defRPr sz="2400" kern="1200">
          <a:solidFill>
            <a:schemeClr val="tx1"/>
          </a:solidFill>
          <a:latin typeface="+mn-lt"/>
          <a:ea typeface="+mn-ea"/>
          <a:cs typeface="+mn-cs"/>
        </a:defRPr>
      </a:lvl5pPr>
      <a:lvl6pPr marL="3046754" algn="l" defTabSz="1218701" rtl="0" eaLnBrk="1" latinLnBrk="0" hangingPunct="1">
        <a:defRPr sz="2400" kern="1200">
          <a:solidFill>
            <a:schemeClr val="tx1"/>
          </a:solidFill>
          <a:latin typeface="+mn-lt"/>
          <a:ea typeface="+mn-ea"/>
          <a:cs typeface="+mn-cs"/>
        </a:defRPr>
      </a:lvl6pPr>
      <a:lvl7pPr marL="3656103" algn="l" defTabSz="1218701" rtl="0" eaLnBrk="1" latinLnBrk="0" hangingPunct="1">
        <a:defRPr sz="2400" kern="1200">
          <a:solidFill>
            <a:schemeClr val="tx1"/>
          </a:solidFill>
          <a:latin typeface="+mn-lt"/>
          <a:ea typeface="+mn-ea"/>
          <a:cs typeface="+mn-cs"/>
        </a:defRPr>
      </a:lvl7pPr>
      <a:lvl8pPr marL="4265454" algn="l" defTabSz="1218701" rtl="0" eaLnBrk="1" latinLnBrk="0" hangingPunct="1">
        <a:defRPr sz="2400" kern="1200">
          <a:solidFill>
            <a:schemeClr val="tx1"/>
          </a:solidFill>
          <a:latin typeface="+mn-lt"/>
          <a:ea typeface="+mn-ea"/>
          <a:cs typeface="+mn-cs"/>
        </a:defRPr>
      </a:lvl8pPr>
      <a:lvl9pPr marL="4874805" algn="l" defTabSz="1218701"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4465" y="334170"/>
            <a:ext cx="11384209" cy="892552"/>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324465" y="1794669"/>
            <a:ext cx="11384209" cy="36096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rot="5400000">
            <a:off x="9259289" y="2932714"/>
            <a:ext cx="6724751" cy="859326"/>
          </a:xfrm>
          <a:prstGeom prst="rect">
            <a:avLst/>
          </a:prstGeom>
        </p:spPr>
      </p:pic>
      <p:pic>
        <p:nvPicPr>
          <p:cNvPr id="8" name="Picture 7" descr="https://upload.wikimedia.org/wikipedia/commons/thumb/9/96/Microsoft_logo_(2012).svg/2000px-Microsoft_logo_(2012).svg.png"/>
          <p:cNvPicPr/>
          <p:nvPr userDrawn="1"/>
        </p:nvPicPr>
        <p:blipFill>
          <a:blip r:embed="rId21" cstate="print">
            <a:extLst>
              <a:ext uri="{28A0092B-C50C-407E-A947-70E740481C1C}">
                <a14:useLocalDpi xmlns:a14="http://schemas.microsoft.com/office/drawing/2010/main" val="0"/>
              </a:ext>
            </a:extLst>
          </a:blip>
          <a:srcRect/>
          <a:stretch>
            <a:fillRect/>
          </a:stretch>
        </p:blipFill>
        <p:spPr bwMode="auto">
          <a:xfrm>
            <a:off x="11954982" y="-401215"/>
            <a:ext cx="1143000" cy="246380"/>
          </a:xfrm>
          <a:prstGeom prst="rect">
            <a:avLst/>
          </a:prstGeom>
          <a:noFill/>
          <a:extLst/>
        </p:spPr>
      </p:pic>
    </p:spTree>
    <p:extLst>
      <p:ext uri="{BB962C8B-B14F-4D97-AF65-F5344CB8AC3E}">
        <p14:creationId xmlns:p14="http://schemas.microsoft.com/office/powerpoint/2010/main" val="1345842231"/>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 id="2147483820" r:id="rId18"/>
  </p:sldLayoutIdLst>
  <p:txStyles>
    <p:titleStyle>
      <a:lvl1pPr algn="l" defTabSz="914411"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p:titleStyle>
    <p:bodyStyle>
      <a:lvl1pPr marL="228603" indent="-228603" algn="l" defTabSz="914411" rtl="0" eaLnBrk="1" latinLnBrk="0" hangingPunct="1">
        <a:lnSpc>
          <a:spcPct val="90000"/>
        </a:lnSpc>
        <a:spcBef>
          <a:spcPts val="1000"/>
        </a:spcBef>
        <a:buClr>
          <a:schemeClr val="bg2"/>
        </a:buClr>
        <a:buFont typeface="Arial" panose="020B0604020202020204" pitchFamily="34" charset="0"/>
        <a:buChar char="•"/>
        <a:defRPr sz="2800" kern="1200">
          <a:solidFill>
            <a:schemeClr val="bg1"/>
          </a:solidFill>
          <a:latin typeface="Segoe UI" panose="020B0502040204020203" pitchFamily="34" charset="0"/>
          <a:ea typeface="+mn-ea"/>
          <a:cs typeface="Segoe UI" panose="020B0502040204020203" pitchFamily="34" charset="0"/>
        </a:defRPr>
      </a:lvl1pPr>
      <a:lvl2pPr marL="685808" indent="-228603" algn="l" defTabSz="914411" rtl="0" eaLnBrk="1" latinLnBrk="0" hangingPunct="1">
        <a:lnSpc>
          <a:spcPct val="90000"/>
        </a:lnSpc>
        <a:spcBef>
          <a:spcPts val="500"/>
        </a:spcBef>
        <a:buClr>
          <a:schemeClr val="bg2"/>
        </a:buClr>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14" indent="-228603" algn="l" defTabSz="914411" rtl="0" eaLnBrk="1" latinLnBrk="0" hangingPunct="1">
        <a:lnSpc>
          <a:spcPct val="90000"/>
        </a:lnSpc>
        <a:spcBef>
          <a:spcPts val="500"/>
        </a:spcBef>
        <a:buClr>
          <a:schemeClr val="bg2"/>
        </a:buClr>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19" indent="-228603" algn="l" defTabSz="914411"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24" indent="-228603" algn="l" defTabSz="914411"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31"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6"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1"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6"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11" rtl="0" eaLnBrk="1" latinLnBrk="0" hangingPunct="1">
        <a:defRPr sz="1800" kern="1200">
          <a:solidFill>
            <a:schemeClr val="tx1"/>
          </a:solidFill>
          <a:latin typeface="+mn-lt"/>
          <a:ea typeface="+mn-ea"/>
          <a:cs typeface="+mn-cs"/>
        </a:defRPr>
      </a:lvl1pPr>
      <a:lvl2pPr marL="457205" algn="l" defTabSz="914411" rtl="0" eaLnBrk="1" latinLnBrk="0" hangingPunct="1">
        <a:defRPr sz="1800" kern="1200">
          <a:solidFill>
            <a:schemeClr val="tx1"/>
          </a:solidFill>
          <a:latin typeface="+mn-lt"/>
          <a:ea typeface="+mn-ea"/>
          <a:cs typeface="+mn-cs"/>
        </a:defRPr>
      </a:lvl2pPr>
      <a:lvl3pPr marL="914411" algn="l" defTabSz="914411" rtl="0" eaLnBrk="1" latinLnBrk="0" hangingPunct="1">
        <a:defRPr sz="1800" kern="1200">
          <a:solidFill>
            <a:schemeClr val="tx1"/>
          </a:solidFill>
          <a:latin typeface="+mn-lt"/>
          <a:ea typeface="+mn-ea"/>
          <a:cs typeface="+mn-cs"/>
        </a:defRPr>
      </a:lvl3pPr>
      <a:lvl4pPr marL="1371617" algn="l" defTabSz="914411" rtl="0" eaLnBrk="1" latinLnBrk="0" hangingPunct="1">
        <a:defRPr sz="1800" kern="1200">
          <a:solidFill>
            <a:schemeClr val="tx1"/>
          </a:solidFill>
          <a:latin typeface="+mn-lt"/>
          <a:ea typeface="+mn-ea"/>
          <a:cs typeface="+mn-cs"/>
        </a:defRPr>
      </a:lvl4pPr>
      <a:lvl5pPr marL="1828822" algn="l" defTabSz="914411" rtl="0" eaLnBrk="1" latinLnBrk="0" hangingPunct="1">
        <a:defRPr sz="1800" kern="1200">
          <a:solidFill>
            <a:schemeClr val="tx1"/>
          </a:solidFill>
          <a:latin typeface="+mn-lt"/>
          <a:ea typeface="+mn-ea"/>
          <a:cs typeface="+mn-cs"/>
        </a:defRPr>
      </a:lvl5pPr>
      <a:lvl6pPr marL="2286027" algn="l" defTabSz="914411" rtl="0" eaLnBrk="1" latinLnBrk="0" hangingPunct="1">
        <a:defRPr sz="1800" kern="1200">
          <a:solidFill>
            <a:schemeClr val="tx1"/>
          </a:solidFill>
          <a:latin typeface="+mn-lt"/>
          <a:ea typeface="+mn-ea"/>
          <a:cs typeface="+mn-cs"/>
        </a:defRPr>
      </a:lvl6pPr>
      <a:lvl7pPr marL="2743233" algn="l" defTabSz="914411" rtl="0" eaLnBrk="1" latinLnBrk="0" hangingPunct="1">
        <a:defRPr sz="1800" kern="1200">
          <a:solidFill>
            <a:schemeClr val="tx1"/>
          </a:solidFill>
          <a:latin typeface="+mn-lt"/>
          <a:ea typeface="+mn-ea"/>
          <a:cs typeface="+mn-cs"/>
        </a:defRPr>
      </a:lvl7pPr>
      <a:lvl8pPr marL="3200438" algn="l" defTabSz="914411" rtl="0" eaLnBrk="1" latinLnBrk="0" hangingPunct="1">
        <a:defRPr sz="1800" kern="1200">
          <a:solidFill>
            <a:schemeClr val="tx1"/>
          </a:solidFill>
          <a:latin typeface="+mn-lt"/>
          <a:ea typeface="+mn-ea"/>
          <a:cs typeface="+mn-cs"/>
        </a:defRPr>
      </a:lvl8pPr>
      <a:lvl9pPr marL="3657643" algn="l" defTabSz="914411"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845068381"/>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 id="2147483835" r:id="rId14"/>
    <p:sldLayoutId id="2147483836" r:id="rId15"/>
    <p:sldLayoutId id="2147483837" r:id="rId16"/>
    <p:sldLayoutId id="2147483838"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03912623"/>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 id="2147483855" r:id="rId16"/>
    <p:sldLayoutId id="2147483856" r:id="rId17"/>
    <p:sldLayoutId id="2147483857" r:id="rId18"/>
    <p:sldLayoutId id="2147483858" r:id="rId19"/>
    <p:sldLayoutId id="2147483859" r:id="rId20"/>
    <p:sldLayoutId id="2147483860" r:id="rId21"/>
    <p:sldLayoutId id="2147483861" r:id="rId22"/>
    <p:sldLayoutId id="2147483862" r:id="rId23"/>
    <p:sldLayoutId id="2147483863" r:id="rId24"/>
    <p:sldLayoutId id="2147483864" r:id="rId25"/>
    <p:sldLayoutId id="2147483865" r:id="rId26"/>
    <p:sldLayoutId id="2147483866" r:id="rId27"/>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Text Placeholder 9"/>
          <p:cNvSpPr>
            <a:spLocks noGrp="1"/>
          </p:cNvSpPr>
          <p:nvPr>
            <p:ph type="body" idx="1"/>
          </p:nvPr>
        </p:nvSpPr>
        <p:spPr>
          <a:xfrm>
            <a:off x="267682" y="1648150"/>
            <a:ext cx="11655079" cy="5209849"/>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4"/>
            <a:r>
              <a:rPr lang="en-US" dirty="0"/>
              <a:t>Fourth level</a:t>
            </a:r>
          </a:p>
        </p:txBody>
      </p:sp>
      <p:sp>
        <p:nvSpPr>
          <p:cNvPr id="4" name="TextBox 3"/>
          <p:cNvSpPr txBox="1"/>
          <p:nvPr/>
        </p:nvSpPr>
        <p:spPr>
          <a:xfrm>
            <a:off x="11978903" y="5821364"/>
            <a:ext cx="184731" cy="461665"/>
          </a:xfrm>
          <a:prstGeom prst="rect">
            <a:avLst/>
          </a:prstGeom>
          <a:noFill/>
        </p:spPr>
        <p:txBody>
          <a:bodyPr wrap="none" rtlCol="0">
            <a:spAutoFit/>
          </a:bodyPr>
          <a:lstStyle/>
          <a:p>
            <a:endParaRPr lang="en-US" sz="2400" dirty="0"/>
          </a:p>
        </p:txBody>
      </p:sp>
      <p:pic>
        <p:nvPicPr>
          <p:cNvPr id="7" name="Picture 6"/>
          <p:cNvPicPr>
            <a:picLocks noChangeAspect="1"/>
          </p:cNvPicPr>
          <p:nvPr userDrawn="1"/>
        </p:nvPicPr>
        <p:blipFill rotWithShape="1">
          <a:blip r:embed="rId19" cstate="print">
            <a:extLst>
              <a:ext uri="{28A0092B-C50C-407E-A947-70E740481C1C}">
                <a14:useLocalDpi xmlns:a14="http://schemas.microsoft.com/office/drawing/2010/main" val="0"/>
              </a:ext>
            </a:extLst>
          </a:blip>
          <a:srcRect l="10590" t="33970" r="10590" b="33970"/>
          <a:stretch/>
        </p:blipFill>
        <p:spPr>
          <a:xfrm>
            <a:off x="11150207" y="6386624"/>
            <a:ext cx="864387" cy="351584"/>
          </a:xfrm>
          <a:prstGeom prst="rect">
            <a:avLst/>
          </a:prstGeom>
        </p:spPr>
      </p:pic>
      <p:sp>
        <p:nvSpPr>
          <p:cNvPr id="6" name="Title 1">
            <a:extLst>
              <a:ext uri="{FF2B5EF4-FFF2-40B4-BE49-F238E27FC236}">
                <a16:creationId xmlns:a16="http://schemas.microsoft.com/office/drawing/2014/main" id="{AABFAFE9-9A3A-42CB-9F9A-BC7038257449}"/>
              </a:ext>
            </a:extLst>
          </p:cNvPr>
          <p:cNvSpPr txBox="1">
            <a:spLocks/>
          </p:cNvSpPr>
          <p:nvPr userDrawn="1"/>
        </p:nvSpPr>
        <p:spPr>
          <a:xfrm>
            <a:off x="609600" y="334969"/>
            <a:ext cx="10972800" cy="817275"/>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endParaRPr lang="en-US" sz="4800" dirty="0"/>
          </a:p>
        </p:txBody>
      </p:sp>
    </p:spTree>
    <p:extLst>
      <p:ext uri="{BB962C8B-B14F-4D97-AF65-F5344CB8AC3E}">
        <p14:creationId xmlns:p14="http://schemas.microsoft.com/office/powerpoint/2010/main" val="1385819704"/>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 id="2147483882" r:id="rId15"/>
    <p:sldLayoutId id="2147483883" r:id="rId16"/>
    <p:sldLayoutId id="2147483884" r:id="rId17"/>
  </p:sldLayoutIdLst>
  <p:hf hdr="0" ftr="0" dt="0"/>
  <p:txStyles>
    <p:titleStyle>
      <a:lvl1pPr marL="0" marR="0" indent="0" algn="l" defTabSz="609585" rtl="0" eaLnBrk="1" fontAlgn="auto" latinLnBrk="0" hangingPunct="1">
        <a:lnSpc>
          <a:spcPts val="4667"/>
        </a:lnSpc>
        <a:spcBef>
          <a:spcPct val="0"/>
        </a:spcBef>
        <a:spcAft>
          <a:spcPts val="0"/>
        </a:spcAft>
        <a:buClrTx/>
        <a:buSzTx/>
        <a:buFontTx/>
        <a:buNone/>
        <a:tabLst/>
        <a:defRPr kumimoji="0" lang="en-US" sz="48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p:titleStyle>
    <p:bodyStyle>
      <a:lvl1pPr marL="0" indent="-691183" algn="l" defTabSz="1219170" rtl="0" eaLnBrk="1" latinLnBrk="0" hangingPunct="1">
        <a:lnSpc>
          <a:spcPct val="150000"/>
        </a:lnSpc>
        <a:spcBef>
          <a:spcPct val="20000"/>
        </a:spcBef>
        <a:buClr>
          <a:schemeClr val="accent3"/>
        </a:buClr>
        <a:buFont typeface="Arial"/>
        <a:buNone/>
        <a:defRPr sz="2667" kern="1200">
          <a:solidFill>
            <a:srgbClr val="7F7F7F"/>
          </a:solidFill>
          <a:latin typeface="+mn-lt"/>
          <a:ea typeface="+mn-ea"/>
          <a:cs typeface="Segoe UI"/>
        </a:defRPr>
      </a:lvl1pPr>
      <a:lvl2pPr marL="225594" indent="-457189" algn="l" defTabSz="1219170" rtl="0" eaLnBrk="1" latinLnBrk="0" hangingPunct="1">
        <a:lnSpc>
          <a:spcPct val="150000"/>
        </a:lnSpc>
        <a:spcBef>
          <a:spcPct val="20000"/>
        </a:spcBef>
        <a:buClr>
          <a:schemeClr val="accent3"/>
        </a:buClr>
        <a:buFont typeface="Arial"/>
        <a:buChar char="•"/>
        <a:defRPr lang="en-US" sz="2667" kern="1200" dirty="0" smtClean="0">
          <a:solidFill>
            <a:srgbClr val="7F7F7F"/>
          </a:solidFill>
          <a:latin typeface="+mn-lt"/>
          <a:ea typeface="+mn-ea"/>
          <a:cs typeface="Segoe UI"/>
        </a:defRPr>
      </a:lvl2pPr>
      <a:lvl3pPr marL="604785" indent="-379191" algn="l" defTabSz="1219170" rtl="0" eaLnBrk="1" latinLnBrk="0" hangingPunct="1">
        <a:lnSpc>
          <a:spcPct val="150000"/>
        </a:lnSpc>
        <a:spcBef>
          <a:spcPts val="320"/>
        </a:spcBef>
        <a:buClr>
          <a:schemeClr val="accent3"/>
        </a:buClr>
        <a:buFont typeface="Arial"/>
        <a:buChar char="•"/>
        <a:defRPr lang="en-US" sz="2400" kern="1200" dirty="0" smtClean="0">
          <a:solidFill>
            <a:srgbClr val="7F7F7F"/>
          </a:solidFill>
          <a:latin typeface="Segoe UI Light" panose="020B0502040204020203" pitchFamily="34" charset="0"/>
          <a:ea typeface="+mn-ea"/>
          <a:cs typeface="Segoe UI Light" panose="020B0502040204020203" pitchFamily="34" charset="0"/>
        </a:defRPr>
      </a:lvl3pPr>
      <a:lvl4pPr marL="604785" indent="-379191" algn="l" defTabSz="1219170" rtl="0" eaLnBrk="1" latinLnBrk="0" hangingPunct="1">
        <a:lnSpc>
          <a:spcPct val="150000"/>
        </a:lnSpc>
        <a:spcBef>
          <a:spcPts val="320"/>
        </a:spcBef>
        <a:buClr>
          <a:schemeClr val="accent3"/>
        </a:buClr>
        <a:buFont typeface="Arial"/>
        <a:buChar char="•"/>
        <a:defRPr lang="en-US" sz="2400" kern="1200" dirty="0" smtClean="0">
          <a:solidFill>
            <a:schemeClr val="tx2"/>
          </a:solidFill>
          <a:latin typeface="Segoe UI Light" panose="020B0502040204020203" pitchFamily="34" charset="0"/>
          <a:ea typeface="+mn-ea"/>
          <a:cs typeface="Segoe UI Light" panose="020B0502040204020203" pitchFamily="34" charset="0"/>
        </a:defRPr>
      </a:lvl4pPr>
      <a:lvl5pPr marL="839979" indent="-379191" algn="l" defTabSz="1219170" rtl="0" eaLnBrk="1" latinLnBrk="0" hangingPunct="1">
        <a:lnSpc>
          <a:spcPct val="150000"/>
        </a:lnSpc>
        <a:spcBef>
          <a:spcPts val="320"/>
        </a:spcBef>
        <a:buClr>
          <a:schemeClr val="accent3"/>
        </a:buClr>
        <a:buFont typeface="Arial"/>
        <a:buChar char="•"/>
        <a:defRPr lang="en-US" sz="2400" kern="1200" dirty="0">
          <a:solidFill>
            <a:srgbClr val="7F7F7F"/>
          </a:solidFill>
          <a:latin typeface="Segoe UI Light" panose="020B0502040204020203" pitchFamily="34" charset="0"/>
          <a:ea typeface="+mn-ea"/>
          <a:cs typeface="Segoe UI Light" panose="020B05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2.xml"/><Relationship Id="rId7" Type="http://schemas.openxmlformats.org/officeDocument/2006/relationships/image" Target="../media/image38.emf"/><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60.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10.xml"/><Relationship Id="rId7" Type="http://schemas.openxmlformats.org/officeDocument/2006/relationships/image" Target="../media/image69.emf"/><Relationship Id="rId2" Type="http://schemas.openxmlformats.org/officeDocument/2006/relationships/slideLayout" Target="../slideLayouts/slideLayout108.xml"/><Relationship Id="rId1" Type="http://schemas.openxmlformats.org/officeDocument/2006/relationships/vmlDrawing" Target="../drawings/vmlDrawing4.vml"/><Relationship Id="rId6" Type="http://schemas.openxmlformats.org/officeDocument/2006/relationships/oleObject" Target="../embeddings/oleObject7.bin"/><Relationship Id="rId11" Type="http://schemas.openxmlformats.org/officeDocument/2006/relationships/image" Target="../media/image71.emf"/><Relationship Id="rId5" Type="http://schemas.openxmlformats.org/officeDocument/2006/relationships/image" Target="../media/image68.emf"/><Relationship Id="rId10" Type="http://schemas.openxmlformats.org/officeDocument/2006/relationships/oleObject" Target="../embeddings/oleObject9.bin"/><Relationship Id="rId4" Type="http://schemas.openxmlformats.org/officeDocument/2006/relationships/oleObject" Target="../embeddings/oleObject6.bin"/><Relationship Id="rId9" Type="http://schemas.openxmlformats.org/officeDocument/2006/relationships/image" Target="../media/image70.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4.xml"/></Relationships>
</file>

<file path=ppt/slides/_rels/slide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2.xml"/><Relationship Id="rId1" Type="http://schemas.openxmlformats.org/officeDocument/2006/relationships/slideLayout" Target="../slideLayouts/slideLayout10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5.xml"/></Relationships>
</file>

<file path=ppt/slides/_rels/slide15.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15.xml"/><Relationship Id="rId1" Type="http://schemas.openxmlformats.org/officeDocument/2006/relationships/slideLayout" Target="../slideLayouts/slideLayout108.xml"/></Relationships>
</file>

<file path=ppt/slides/_rels/slide1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notesSlide" Target="../notesSlides/notesSlide16.xml"/><Relationship Id="rId7" Type="http://schemas.openxmlformats.org/officeDocument/2006/relationships/image" Target="../media/image75.emf"/><Relationship Id="rId2" Type="http://schemas.openxmlformats.org/officeDocument/2006/relationships/slideLayout" Target="../slideLayouts/slideLayout162.xml"/><Relationship Id="rId1" Type="http://schemas.openxmlformats.org/officeDocument/2006/relationships/vmlDrawing" Target="../drawings/vmlDrawing5.vml"/><Relationship Id="rId6" Type="http://schemas.openxmlformats.org/officeDocument/2006/relationships/oleObject" Target="../embeddings/oleObject11.bin"/><Relationship Id="rId11" Type="http://schemas.openxmlformats.org/officeDocument/2006/relationships/image" Target="../media/image76.emf"/><Relationship Id="rId5" Type="http://schemas.openxmlformats.org/officeDocument/2006/relationships/image" Target="../media/image74.emf"/><Relationship Id="rId10" Type="http://schemas.openxmlformats.org/officeDocument/2006/relationships/oleObject" Target="../embeddings/oleObject12.bin"/><Relationship Id="rId4" Type="http://schemas.openxmlformats.org/officeDocument/2006/relationships/oleObject" Target="../embeddings/oleObject10.bin"/><Relationship Id="rId9" Type="http://schemas.openxmlformats.org/officeDocument/2006/relationships/image" Target="../media/image78.png"/></Relationships>
</file>

<file path=ppt/slides/_rels/slide17.xml.rels><?xml version="1.0" encoding="UTF-8" standalone="yes"?>
<Relationships xmlns="http://schemas.openxmlformats.org/package/2006/relationships"><Relationship Id="rId3" Type="http://schemas.openxmlformats.org/officeDocument/2006/relationships/hyperlink" Target="mailto:datamigrationteam@microsoft.com" TargetMode="External"/><Relationship Id="rId2" Type="http://schemas.openxmlformats.org/officeDocument/2006/relationships/notesSlide" Target="../notesSlides/notesSlide17.xml"/><Relationship Id="rId1" Type="http://schemas.openxmlformats.org/officeDocument/2006/relationships/slideLayout" Target="../slideLayouts/slideLayout108.xml"/><Relationship Id="rId5" Type="http://schemas.openxmlformats.org/officeDocument/2006/relationships/image" Target="../media/image73.emf"/><Relationship Id="rId4" Type="http://schemas.openxmlformats.org/officeDocument/2006/relationships/image" Target="../media/image79.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4.xml"/></Relationships>
</file>

<file path=ppt/slides/_rels/slide19.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19.xml"/><Relationship Id="rId1" Type="http://schemas.openxmlformats.org/officeDocument/2006/relationships/slideLayout" Target="../slideLayouts/slideLayout113.xml"/></Relationships>
</file>

<file path=ppt/slides/_rels/slide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xml"/><Relationship Id="rId1" Type="http://schemas.openxmlformats.org/officeDocument/2006/relationships/slideLayout" Target="../slideLayouts/slideLayout74.xml"/><Relationship Id="rId4" Type="http://schemas.openxmlformats.org/officeDocument/2006/relationships/image" Target="../media/image6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en-us/azure/operations-management-suite/operations-management-suite-overview" TargetMode="External"/><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4.xml"/></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15.bin"/><Relationship Id="rId13" Type="http://schemas.openxmlformats.org/officeDocument/2006/relationships/oleObject" Target="../embeddings/oleObject20.bin"/><Relationship Id="rId18" Type="http://schemas.openxmlformats.org/officeDocument/2006/relationships/oleObject" Target="../embeddings/oleObject25.bin"/><Relationship Id="rId26" Type="http://schemas.openxmlformats.org/officeDocument/2006/relationships/oleObject" Target="../embeddings/oleObject33.bin"/><Relationship Id="rId3" Type="http://schemas.openxmlformats.org/officeDocument/2006/relationships/notesSlide" Target="../notesSlides/notesSlide25.xml"/><Relationship Id="rId21" Type="http://schemas.openxmlformats.org/officeDocument/2006/relationships/oleObject" Target="../embeddings/oleObject28.bin"/><Relationship Id="rId7" Type="http://schemas.openxmlformats.org/officeDocument/2006/relationships/image" Target="../media/image82.emf"/><Relationship Id="rId12" Type="http://schemas.openxmlformats.org/officeDocument/2006/relationships/oleObject" Target="../embeddings/oleObject19.bin"/><Relationship Id="rId17" Type="http://schemas.openxmlformats.org/officeDocument/2006/relationships/oleObject" Target="../embeddings/oleObject24.bin"/><Relationship Id="rId25" Type="http://schemas.openxmlformats.org/officeDocument/2006/relationships/oleObject" Target="../embeddings/oleObject32.bin"/><Relationship Id="rId2" Type="http://schemas.openxmlformats.org/officeDocument/2006/relationships/slideLayout" Target="../slideLayouts/slideLayout153.xml"/><Relationship Id="rId16" Type="http://schemas.openxmlformats.org/officeDocument/2006/relationships/oleObject" Target="../embeddings/oleObject23.bin"/><Relationship Id="rId20" Type="http://schemas.openxmlformats.org/officeDocument/2006/relationships/oleObject" Target="../embeddings/oleObject27.bin"/><Relationship Id="rId1" Type="http://schemas.openxmlformats.org/officeDocument/2006/relationships/vmlDrawing" Target="../drawings/vmlDrawing6.vml"/><Relationship Id="rId6" Type="http://schemas.openxmlformats.org/officeDocument/2006/relationships/oleObject" Target="../embeddings/oleObject14.bin"/><Relationship Id="rId11" Type="http://schemas.openxmlformats.org/officeDocument/2006/relationships/oleObject" Target="../embeddings/oleObject18.bin"/><Relationship Id="rId24" Type="http://schemas.openxmlformats.org/officeDocument/2006/relationships/oleObject" Target="../embeddings/oleObject31.bin"/><Relationship Id="rId5" Type="http://schemas.openxmlformats.org/officeDocument/2006/relationships/image" Target="../media/image81.emf"/><Relationship Id="rId15" Type="http://schemas.openxmlformats.org/officeDocument/2006/relationships/oleObject" Target="../embeddings/oleObject22.bin"/><Relationship Id="rId23" Type="http://schemas.openxmlformats.org/officeDocument/2006/relationships/oleObject" Target="../embeddings/oleObject30.bin"/><Relationship Id="rId10" Type="http://schemas.openxmlformats.org/officeDocument/2006/relationships/oleObject" Target="../embeddings/oleObject17.bin"/><Relationship Id="rId19" Type="http://schemas.openxmlformats.org/officeDocument/2006/relationships/oleObject" Target="../embeddings/oleObject26.bin"/><Relationship Id="rId4" Type="http://schemas.openxmlformats.org/officeDocument/2006/relationships/oleObject" Target="../embeddings/oleObject13.bin"/><Relationship Id="rId9" Type="http://schemas.openxmlformats.org/officeDocument/2006/relationships/oleObject" Target="../embeddings/oleObject16.bin"/><Relationship Id="rId14" Type="http://schemas.openxmlformats.org/officeDocument/2006/relationships/oleObject" Target="../embeddings/oleObject21.bin"/><Relationship Id="rId22" Type="http://schemas.openxmlformats.org/officeDocument/2006/relationships/oleObject" Target="../embeddings/oleObject29.bin"/></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36.bin"/><Relationship Id="rId3" Type="http://schemas.openxmlformats.org/officeDocument/2006/relationships/notesSlide" Target="../notesSlides/notesSlide26.xml"/><Relationship Id="rId7" Type="http://schemas.openxmlformats.org/officeDocument/2006/relationships/image" Target="../media/image82.emf"/><Relationship Id="rId2" Type="http://schemas.openxmlformats.org/officeDocument/2006/relationships/slideLayout" Target="../slideLayouts/slideLayout153.xml"/><Relationship Id="rId1" Type="http://schemas.openxmlformats.org/officeDocument/2006/relationships/vmlDrawing" Target="../drawings/vmlDrawing7.vml"/><Relationship Id="rId6" Type="http://schemas.openxmlformats.org/officeDocument/2006/relationships/oleObject" Target="../embeddings/oleObject35.bin"/><Relationship Id="rId11" Type="http://schemas.openxmlformats.org/officeDocument/2006/relationships/oleObject" Target="../embeddings/oleObject39.bin"/><Relationship Id="rId5" Type="http://schemas.openxmlformats.org/officeDocument/2006/relationships/image" Target="../media/image81.emf"/><Relationship Id="rId10" Type="http://schemas.openxmlformats.org/officeDocument/2006/relationships/oleObject" Target="../embeddings/oleObject38.bin"/><Relationship Id="rId4" Type="http://schemas.openxmlformats.org/officeDocument/2006/relationships/oleObject" Target="../embeddings/oleObject34.bin"/><Relationship Id="rId9" Type="http://schemas.openxmlformats.org/officeDocument/2006/relationships/oleObject" Target="../embeddings/oleObject37.bin"/></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hyperlink" Target="https://www.microsoft.com/en-us/sql-server/database-cloud-migration" TargetMode="External"/><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hyperlink" Target="mailto:JamesSerra3@gmail.com" TargetMode="External"/><Relationship Id="rId2" Type="http://schemas.openxmlformats.org/officeDocument/2006/relationships/notesSlide" Target="../notesSlides/notesSlide31.xml"/><Relationship Id="rId1" Type="http://schemas.openxmlformats.org/officeDocument/2006/relationships/slideLayout" Target="../slideLayouts/slideLayout30.xml"/><Relationship Id="rId5" Type="http://schemas.openxmlformats.org/officeDocument/2006/relationships/hyperlink" Target="http://www.jamesserra.com/" TargetMode="External"/><Relationship Id="rId4" Type="http://schemas.openxmlformats.org/officeDocument/2006/relationships/hyperlink" Target="http://www.linkedin.com/in/JamesSerra"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4.xml"/></Relationships>
</file>

<file path=ppt/slides/_rels/slide7.xml.rels><?xml version="1.0" encoding="UTF-8" standalone="yes"?>
<Relationships xmlns="http://schemas.openxmlformats.org/package/2006/relationships"><Relationship Id="rId3" Type="http://schemas.openxmlformats.org/officeDocument/2006/relationships/hyperlink" Target="https://www.slideshare.net/jamserra/introducing-azure-sql-data-warehouse-60828236" TargetMode="External"/><Relationship Id="rId2" Type="http://schemas.openxmlformats.org/officeDocument/2006/relationships/notesSlide" Target="../notesSlides/notesSlide7.xml"/><Relationship Id="rId1" Type="http://schemas.openxmlformats.org/officeDocument/2006/relationships/slideLayout" Target="../slideLayouts/slideLayout104.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8.xml"/><Relationship Id="rId7" Type="http://schemas.openxmlformats.org/officeDocument/2006/relationships/image" Target="../media/image67.png"/><Relationship Id="rId2" Type="http://schemas.openxmlformats.org/officeDocument/2006/relationships/slideLayout" Target="../slideLayouts/slideLayout104.xml"/><Relationship Id="rId1" Type="http://schemas.openxmlformats.org/officeDocument/2006/relationships/vmlDrawing" Target="../drawings/vmlDrawing3.vml"/><Relationship Id="rId6" Type="http://schemas.openxmlformats.org/officeDocument/2006/relationships/image" Target="../media/image63.emf"/><Relationship Id="rId11" Type="http://schemas.openxmlformats.org/officeDocument/2006/relationships/image" Target="../media/image65.emf"/><Relationship Id="rId5" Type="http://schemas.openxmlformats.org/officeDocument/2006/relationships/oleObject" Target="../embeddings/oleObject3.bin"/><Relationship Id="rId10" Type="http://schemas.openxmlformats.org/officeDocument/2006/relationships/oleObject" Target="../embeddings/oleObject5.bin"/><Relationship Id="rId4" Type="http://schemas.openxmlformats.org/officeDocument/2006/relationships/image" Target="../media/image66.png"/><Relationship Id="rId9" Type="http://schemas.openxmlformats.org/officeDocument/2006/relationships/image" Target="../media/image64.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7060" y="-16952"/>
            <a:ext cx="12224359" cy="6873981"/>
          </a:xfrm>
          <a:prstGeom prst="rect">
            <a:avLst/>
          </a:prstGeom>
        </p:spPr>
      </p:pic>
      <p:sp>
        <p:nvSpPr>
          <p:cNvPr id="46" name="Freeform 45"/>
          <p:cNvSpPr/>
          <p:nvPr/>
        </p:nvSpPr>
        <p:spPr bwMode="auto">
          <a:xfrm>
            <a:off x="-17058" y="-16951"/>
            <a:ext cx="12219817" cy="6356025"/>
          </a:xfrm>
          <a:custGeom>
            <a:avLst/>
            <a:gdLst>
              <a:gd name="connsiteX0" fmla="*/ 0 w 7563173"/>
              <a:gd name="connsiteY0" fmla="*/ 0 h 6464173"/>
              <a:gd name="connsiteX1" fmla="*/ 2151781 w 7563173"/>
              <a:gd name="connsiteY1" fmla="*/ 0 h 6464173"/>
              <a:gd name="connsiteX2" fmla="*/ 5160936 w 7563173"/>
              <a:gd name="connsiteY2" fmla="*/ 0 h 6464173"/>
              <a:gd name="connsiteX3" fmla="*/ 7563173 w 7563173"/>
              <a:gd name="connsiteY3" fmla="*/ 0 h 6464173"/>
              <a:gd name="connsiteX4" fmla="*/ 5466308 w 7563173"/>
              <a:gd name="connsiteY4" fmla="*/ 6299201 h 6464173"/>
              <a:gd name="connsiteX5" fmla="*/ 5232400 w 7563173"/>
              <a:gd name="connsiteY5" fmla="*/ 6299201 h 6464173"/>
              <a:gd name="connsiteX6" fmla="*/ 5232400 w 7563173"/>
              <a:gd name="connsiteY6" fmla="*/ 6464173 h 6464173"/>
              <a:gd name="connsiteX7" fmla="*/ 5160936 w 7563173"/>
              <a:gd name="connsiteY7" fmla="*/ 6464173 h 6464173"/>
              <a:gd name="connsiteX8" fmla="*/ 0 w 7563173"/>
              <a:gd name="connsiteY8" fmla="*/ 6464173 h 6464173"/>
              <a:gd name="connsiteX0" fmla="*/ 0 w 7563173"/>
              <a:gd name="connsiteY0" fmla="*/ 0 h 6464173"/>
              <a:gd name="connsiteX1" fmla="*/ 2151781 w 7563173"/>
              <a:gd name="connsiteY1" fmla="*/ 0 h 6464173"/>
              <a:gd name="connsiteX2" fmla="*/ 5160936 w 7563173"/>
              <a:gd name="connsiteY2" fmla="*/ 0 h 6464173"/>
              <a:gd name="connsiteX3" fmla="*/ 7563173 w 7563173"/>
              <a:gd name="connsiteY3" fmla="*/ 0 h 6464173"/>
              <a:gd name="connsiteX4" fmla="*/ 7183383 w 7563173"/>
              <a:gd name="connsiteY4" fmla="*/ 1091505 h 6464173"/>
              <a:gd name="connsiteX5" fmla="*/ 5466308 w 7563173"/>
              <a:gd name="connsiteY5" fmla="*/ 6299201 h 6464173"/>
              <a:gd name="connsiteX6" fmla="*/ 5232400 w 7563173"/>
              <a:gd name="connsiteY6" fmla="*/ 6299201 h 6464173"/>
              <a:gd name="connsiteX7" fmla="*/ 5232400 w 7563173"/>
              <a:gd name="connsiteY7" fmla="*/ 6464173 h 6464173"/>
              <a:gd name="connsiteX8" fmla="*/ 5160936 w 7563173"/>
              <a:gd name="connsiteY8" fmla="*/ 6464173 h 6464173"/>
              <a:gd name="connsiteX9" fmla="*/ 0 w 7563173"/>
              <a:gd name="connsiteY9" fmla="*/ 6464173 h 6464173"/>
              <a:gd name="connsiteX10" fmla="*/ 0 w 7563173"/>
              <a:gd name="connsiteY10" fmla="*/ 0 h 6464173"/>
              <a:gd name="connsiteX0" fmla="*/ 0 w 7563173"/>
              <a:gd name="connsiteY0" fmla="*/ 0 h 6464173"/>
              <a:gd name="connsiteX1" fmla="*/ 2151781 w 7563173"/>
              <a:gd name="connsiteY1" fmla="*/ 0 h 6464173"/>
              <a:gd name="connsiteX2" fmla="*/ 5160936 w 7563173"/>
              <a:gd name="connsiteY2" fmla="*/ 0 h 6464173"/>
              <a:gd name="connsiteX3" fmla="*/ 7563173 w 7563173"/>
              <a:gd name="connsiteY3" fmla="*/ 0 h 6464173"/>
              <a:gd name="connsiteX4" fmla="*/ 7286372 w 7563173"/>
              <a:gd name="connsiteY4" fmla="*/ 826862 h 6464173"/>
              <a:gd name="connsiteX5" fmla="*/ 7183383 w 7563173"/>
              <a:gd name="connsiteY5" fmla="*/ 1091505 h 6464173"/>
              <a:gd name="connsiteX6" fmla="*/ 5466308 w 7563173"/>
              <a:gd name="connsiteY6" fmla="*/ 6299201 h 6464173"/>
              <a:gd name="connsiteX7" fmla="*/ 5232400 w 7563173"/>
              <a:gd name="connsiteY7" fmla="*/ 6299201 h 6464173"/>
              <a:gd name="connsiteX8" fmla="*/ 5232400 w 7563173"/>
              <a:gd name="connsiteY8" fmla="*/ 6464173 h 6464173"/>
              <a:gd name="connsiteX9" fmla="*/ 5160936 w 7563173"/>
              <a:gd name="connsiteY9" fmla="*/ 6464173 h 6464173"/>
              <a:gd name="connsiteX10" fmla="*/ 0 w 7563173"/>
              <a:gd name="connsiteY10" fmla="*/ 6464173 h 6464173"/>
              <a:gd name="connsiteX11" fmla="*/ 0 w 7563173"/>
              <a:gd name="connsiteY11" fmla="*/ 0 h 6464173"/>
              <a:gd name="connsiteX0" fmla="*/ 0 w 7563173"/>
              <a:gd name="connsiteY0" fmla="*/ 0 h 6464173"/>
              <a:gd name="connsiteX1" fmla="*/ 2151781 w 7563173"/>
              <a:gd name="connsiteY1" fmla="*/ 0 h 6464173"/>
              <a:gd name="connsiteX2" fmla="*/ 5160936 w 7563173"/>
              <a:gd name="connsiteY2" fmla="*/ 0 h 6464173"/>
              <a:gd name="connsiteX3" fmla="*/ 7563173 w 7563173"/>
              <a:gd name="connsiteY3" fmla="*/ 0 h 6464173"/>
              <a:gd name="connsiteX4" fmla="*/ 7286372 w 7563173"/>
              <a:gd name="connsiteY4" fmla="*/ 826862 h 6464173"/>
              <a:gd name="connsiteX5" fmla="*/ 7418788 w 7563173"/>
              <a:gd name="connsiteY5" fmla="*/ 474005 h 6464173"/>
              <a:gd name="connsiteX6" fmla="*/ 7183383 w 7563173"/>
              <a:gd name="connsiteY6" fmla="*/ 1091505 h 6464173"/>
              <a:gd name="connsiteX7" fmla="*/ 5466308 w 7563173"/>
              <a:gd name="connsiteY7" fmla="*/ 6299201 h 6464173"/>
              <a:gd name="connsiteX8" fmla="*/ 5232400 w 7563173"/>
              <a:gd name="connsiteY8" fmla="*/ 6299201 h 6464173"/>
              <a:gd name="connsiteX9" fmla="*/ 5232400 w 7563173"/>
              <a:gd name="connsiteY9" fmla="*/ 6464173 h 6464173"/>
              <a:gd name="connsiteX10" fmla="*/ 5160936 w 7563173"/>
              <a:gd name="connsiteY10" fmla="*/ 6464173 h 6464173"/>
              <a:gd name="connsiteX11" fmla="*/ 0 w 7563173"/>
              <a:gd name="connsiteY11" fmla="*/ 6464173 h 6464173"/>
              <a:gd name="connsiteX12" fmla="*/ 0 w 7563173"/>
              <a:gd name="connsiteY12" fmla="*/ 0 h 6464173"/>
              <a:gd name="connsiteX0" fmla="*/ 0 w 11638621"/>
              <a:gd name="connsiteY0" fmla="*/ 0 h 6464173"/>
              <a:gd name="connsiteX1" fmla="*/ 2151781 w 11638621"/>
              <a:gd name="connsiteY1" fmla="*/ 0 h 6464173"/>
              <a:gd name="connsiteX2" fmla="*/ 5160936 w 11638621"/>
              <a:gd name="connsiteY2" fmla="*/ 0 h 6464173"/>
              <a:gd name="connsiteX3" fmla="*/ 11638621 w 11638621"/>
              <a:gd name="connsiteY3" fmla="*/ 58809 h 6464173"/>
              <a:gd name="connsiteX4" fmla="*/ 7286372 w 11638621"/>
              <a:gd name="connsiteY4" fmla="*/ 826862 h 6464173"/>
              <a:gd name="connsiteX5" fmla="*/ 7418788 w 11638621"/>
              <a:gd name="connsiteY5" fmla="*/ 474005 h 6464173"/>
              <a:gd name="connsiteX6" fmla="*/ 7183383 w 11638621"/>
              <a:gd name="connsiteY6" fmla="*/ 1091505 h 6464173"/>
              <a:gd name="connsiteX7" fmla="*/ 5466308 w 11638621"/>
              <a:gd name="connsiteY7" fmla="*/ 6299201 h 6464173"/>
              <a:gd name="connsiteX8" fmla="*/ 5232400 w 11638621"/>
              <a:gd name="connsiteY8" fmla="*/ 6299201 h 6464173"/>
              <a:gd name="connsiteX9" fmla="*/ 5232400 w 11638621"/>
              <a:gd name="connsiteY9" fmla="*/ 6464173 h 6464173"/>
              <a:gd name="connsiteX10" fmla="*/ 5160936 w 11638621"/>
              <a:gd name="connsiteY10" fmla="*/ 6464173 h 6464173"/>
              <a:gd name="connsiteX11" fmla="*/ 0 w 11638621"/>
              <a:gd name="connsiteY11" fmla="*/ 6464173 h 6464173"/>
              <a:gd name="connsiteX12" fmla="*/ 0 w 11638621"/>
              <a:gd name="connsiteY12" fmla="*/ 0 h 6464173"/>
              <a:gd name="connsiteX0" fmla="*/ 0 w 11829888"/>
              <a:gd name="connsiteY0" fmla="*/ 0 h 6464173"/>
              <a:gd name="connsiteX1" fmla="*/ 2151781 w 11829888"/>
              <a:gd name="connsiteY1" fmla="*/ 0 h 6464173"/>
              <a:gd name="connsiteX2" fmla="*/ 5160936 w 11829888"/>
              <a:gd name="connsiteY2" fmla="*/ 0 h 6464173"/>
              <a:gd name="connsiteX3" fmla="*/ 11829888 w 11829888"/>
              <a:gd name="connsiteY3" fmla="*/ 14702 h 6464173"/>
              <a:gd name="connsiteX4" fmla="*/ 7286372 w 11829888"/>
              <a:gd name="connsiteY4" fmla="*/ 826862 h 6464173"/>
              <a:gd name="connsiteX5" fmla="*/ 7418788 w 11829888"/>
              <a:gd name="connsiteY5" fmla="*/ 474005 h 6464173"/>
              <a:gd name="connsiteX6" fmla="*/ 7183383 w 11829888"/>
              <a:gd name="connsiteY6" fmla="*/ 1091505 h 6464173"/>
              <a:gd name="connsiteX7" fmla="*/ 5466308 w 11829888"/>
              <a:gd name="connsiteY7" fmla="*/ 6299201 h 6464173"/>
              <a:gd name="connsiteX8" fmla="*/ 5232400 w 11829888"/>
              <a:gd name="connsiteY8" fmla="*/ 6299201 h 6464173"/>
              <a:gd name="connsiteX9" fmla="*/ 5232400 w 11829888"/>
              <a:gd name="connsiteY9" fmla="*/ 6464173 h 6464173"/>
              <a:gd name="connsiteX10" fmla="*/ 5160936 w 11829888"/>
              <a:gd name="connsiteY10" fmla="*/ 6464173 h 6464173"/>
              <a:gd name="connsiteX11" fmla="*/ 0 w 11829888"/>
              <a:gd name="connsiteY11" fmla="*/ 6464173 h 6464173"/>
              <a:gd name="connsiteX12" fmla="*/ 0 w 11829888"/>
              <a:gd name="connsiteY12" fmla="*/ 0 h 6464173"/>
              <a:gd name="connsiteX0" fmla="*/ 0 w 11829888"/>
              <a:gd name="connsiteY0" fmla="*/ 0 h 6464173"/>
              <a:gd name="connsiteX1" fmla="*/ 2151781 w 11829888"/>
              <a:gd name="connsiteY1" fmla="*/ 0 h 6464173"/>
              <a:gd name="connsiteX2" fmla="*/ 5160936 w 11829888"/>
              <a:gd name="connsiteY2" fmla="*/ 0 h 6464173"/>
              <a:gd name="connsiteX3" fmla="*/ 11829888 w 11829888"/>
              <a:gd name="connsiteY3" fmla="*/ 14702 h 6464173"/>
              <a:gd name="connsiteX4" fmla="*/ 7286372 w 11829888"/>
              <a:gd name="connsiteY4" fmla="*/ 826862 h 6464173"/>
              <a:gd name="connsiteX5" fmla="*/ 10214223 w 11829888"/>
              <a:gd name="connsiteY5" fmla="*/ 797457 h 6464173"/>
              <a:gd name="connsiteX6" fmla="*/ 7183383 w 11829888"/>
              <a:gd name="connsiteY6" fmla="*/ 1091505 h 6464173"/>
              <a:gd name="connsiteX7" fmla="*/ 5466308 w 11829888"/>
              <a:gd name="connsiteY7" fmla="*/ 6299201 h 6464173"/>
              <a:gd name="connsiteX8" fmla="*/ 5232400 w 11829888"/>
              <a:gd name="connsiteY8" fmla="*/ 6299201 h 6464173"/>
              <a:gd name="connsiteX9" fmla="*/ 5232400 w 11829888"/>
              <a:gd name="connsiteY9" fmla="*/ 6464173 h 6464173"/>
              <a:gd name="connsiteX10" fmla="*/ 5160936 w 11829888"/>
              <a:gd name="connsiteY10" fmla="*/ 6464173 h 6464173"/>
              <a:gd name="connsiteX11" fmla="*/ 0 w 11829888"/>
              <a:gd name="connsiteY11" fmla="*/ 6464173 h 6464173"/>
              <a:gd name="connsiteX12" fmla="*/ 0 w 11829888"/>
              <a:gd name="connsiteY12" fmla="*/ 0 h 6464173"/>
              <a:gd name="connsiteX0" fmla="*/ 0 w 11829888"/>
              <a:gd name="connsiteY0" fmla="*/ 0 h 6464173"/>
              <a:gd name="connsiteX1" fmla="*/ 2151781 w 11829888"/>
              <a:gd name="connsiteY1" fmla="*/ 0 h 6464173"/>
              <a:gd name="connsiteX2" fmla="*/ 5160936 w 11829888"/>
              <a:gd name="connsiteY2" fmla="*/ 0 h 6464173"/>
              <a:gd name="connsiteX3" fmla="*/ 11829888 w 11829888"/>
              <a:gd name="connsiteY3" fmla="*/ 14702 h 6464173"/>
              <a:gd name="connsiteX4" fmla="*/ 11773780 w 11829888"/>
              <a:gd name="connsiteY4" fmla="*/ 576921 h 6464173"/>
              <a:gd name="connsiteX5" fmla="*/ 10214223 w 11829888"/>
              <a:gd name="connsiteY5" fmla="*/ 797457 h 6464173"/>
              <a:gd name="connsiteX6" fmla="*/ 7183383 w 11829888"/>
              <a:gd name="connsiteY6" fmla="*/ 1091505 h 6464173"/>
              <a:gd name="connsiteX7" fmla="*/ 5466308 w 11829888"/>
              <a:gd name="connsiteY7" fmla="*/ 6299201 h 6464173"/>
              <a:gd name="connsiteX8" fmla="*/ 5232400 w 11829888"/>
              <a:gd name="connsiteY8" fmla="*/ 6299201 h 6464173"/>
              <a:gd name="connsiteX9" fmla="*/ 5232400 w 11829888"/>
              <a:gd name="connsiteY9" fmla="*/ 6464173 h 6464173"/>
              <a:gd name="connsiteX10" fmla="*/ 5160936 w 11829888"/>
              <a:gd name="connsiteY10" fmla="*/ 6464173 h 6464173"/>
              <a:gd name="connsiteX11" fmla="*/ 0 w 11829888"/>
              <a:gd name="connsiteY11" fmla="*/ 6464173 h 6464173"/>
              <a:gd name="connsiteX12" fmla="*/ 0 w 11829888"/>
              <a:gd name="connsiteY12" fmla="*/ 0 h 6464173"/>
              <a:gd name="connsiteX0" fmla="*/ 0 w 11874027"/>
              <a:gd name="connsiteY0" fmla="*/ 0 h 6464173"/>
              <a:gd name="connsiteX1" fmla="*/ 2151781 w 11874027"/>
              <a:gd name="connsiteY1" fmla="*/ 0 h 6464173"/>
              <a:gd name="connsiteX2" fmla="*/ 5160936 w 11874027"/>
              <a:gd name="connsiteY2" fmla="*/ 0 h 6464173"/>
              <a:gd name="connsiteX3" fmla="*/ 11874027 w 11874027"/>
              <a:gd name="connsiteY3" fmla="*/ 14702 h 6464173"/>
              <a:gd name="connsiteX4" fmla="*/ 11773780 w 11874027"/>
              <a:gd name="connsiteY4" fmla="*/ 576921 h 6464173"/>
              <a:gd name="connsiteX5" fmla="*/ 10214223 w 11874027"/>
              <a:gd name="connsiteY5" fmla="*/ 797457 h 6464173"/>
              <a:gd name="connsiteX6" fmla="*/ 7183383 w 11874027"/>
              <a:gd name="connsiteY6" fmla="*/ 1091505 h 6464173"/>
              <a:gd name="connsiteX7" fmla="*/ 5466308 w 11874027"/>
              <a:gd name="connsiteY7" fmla="*/ 6299201 h 6464173"/>
              <a:gd name="connsiteX8" fmla="*/ 5232400 w 11874027"/>
              <a:gd name="connsiteY8" fmla="*/ 6299201 h 6464173"/>
              <a:gd name="connsiteX9" fmla="*/ 5232400 w 11874027"/>
              <a:gd name="connsiteY9" fmla="*/ 6464173 h 6464173"/>
              <a:gd name="connsiteX10" fmla="*/ 5160936 w 11874027"/>
              <a:gd name="connsiteY10" fmla="*/ 6464173 h 6464173"/>
              <a:gd name="connsiteX11" fmla="*/ 0 w 11874027"/>
              <a:gd name="connsiteY11" fmla="*/ 6464173 h 6464173"/>
              <a:gd name="connsiteX12" fmla="*/ 0 w 11874027"/>
              <a:gd name="connsiteY12" fmla="*/ 0 h 6464173"/>
              <a:gd name="connsiteX0" fmla="*/ 0 w 11874027"/>
              <a:gd name="connsiteY0" fmla="*/ 0 h 6464173"/>
              <a:gd name="connsiteX1" fmla="*/ 2151781 w 11874027"/>
              <a:gd name="connsiteY1" fmla="*/ 0 h 6464173"/>
              <a:gd name="connsiteX2" fmla="*/ 5160936 w 11874027"/>
              <a:gd name="connsiteY2" fmla="*/ 0 h 6464173"/>
              <a:gd name="connsiteX3" fmla="*/ 11874027 w 11874027"/>
              <a:gd name="connsiteY3" fmla="*/ 14702 h 6464173"/>
              <a:gd name="connsiteX4" fmla="*/ 11773780 w 11874027"/>
              <a:gd name="connsiteY4" fmla="*/ 576921 h 6464173"/>
              <a:gd name="connsiteX5" fmla="*/ 7757185 w 11874027"/>
              <a:gd name="connsiteY5" fmla="*/ 723945 h 6464173"/>
              <a:gd name="connsiteX6" fmla="*/ 7183383 w 11874027"/>
              <a:gd name="connsiteY6" fmla="*/ 1091505 h 6464173"/>
              <a:gd name="connsiteX7" fmla="*/ 5466308 w 11874027"/>
              <a:gd name="connsiteY7" fmla="*/ 6299201 h 6464173"/>
              <a:gd name="connsiteX8" fmla="*/ 5232400 w 11874027"/>
              <a:gd name="connsiteY8" fmla="*/ 6299201 h 6464173"/>
              <a:gd name="connsiteX9" fmla="*/ 5232400 w 11874027"/>
              <a:gd name="connsiteY9" fmla="*/ 6464173 h 6464173"/>
              <a:gd name="connsiteX10" fmla="*/ 5160936 w 11874027"/>
              <a:gd name="connsiteY10" fmla="*/ 6464173 h 6464173"/>
              <a:gd name="connsiteX11" fmla="*/ 0 w 11874027"/>
              <a:gd name="connsiteY11" fmla="*/ 6464173 h 6464173"/>
              <a:gd name="connsiteX12" fmla="*/ 0 w 11874027"/>
              <a:gd name="connsiteY12" fmla="*/ 0 h 6464173"/>
              <a:gd name="connsiteX0" fmla="*/ 0 w 11874027"/>
              <a:gd name="connsiteY0" fmla="*/ 0 h 6464173"/>
              <a:gd name="connsiteX1" fmla="*/ 2151781 w 11874027"/>
              <a:gd name="connsiteY1" fmla="*/ 0 h 6464173"/>
              <a:gd name="connsiteX2" fmla="*/ 5160936 w 11874027"/>
              <a:gd name="connsiteY2" fmla="*/ 0 h 6464173"/>
              <a:gd name="connsiteX3" fmla="*/ 11874027 w 11874027"/>
              <a:gd name="connsiteY3" fmla="*/ 14702 h 6464173"/>
              <a:gd name="connsiteX4" fmla="*/ 11773780 w 11874027"/>
              <a:gd name="connsiteY4" fmla="*/ 576921 h 6464173"/>
              <a:gd name="connsiteX5" fmla="*/ 7757186 w 11874027"/>
              <a:gd name="connsiteY5" fmla="*/ 606326 h 6464173"/>
              <a:gd name="connsiteX6" fmla="*/ 7183383 w 11874027"/>
              <a:gd name="connsiteY6" fmla="*/ 1091505 h 6464173"/>
              <a:gd name="connsiteX7" fmla="*/ 5466308 w 11874027"/>
              <a:gd name="connsiteY7" fmla="*/ 6299201 h 6464173"/>
              <a:gd name="connsiteX8" fmla="*/ 5232400 w 11874027"/>
              <a:gd name="connsiteY8" fmla="*/ 6299201 h 6464173"/>
              <a:gd name="connsiteX9" fmla="*/ 5232400 w 11874027"/>
              <a:gd name="connsiteY9" fmla="*/ 6464173 h 6464173"/>
              <a:gd name="connsiteX10" fmla="*/ 5160936 w 11874027"/>
              <a:gd name="connsiteY10" fmla="*/ 6464173 h 6464173"/>
              <a:gd name="connsiteX11" fmla="*/ 0 w 11874027"/>
              <a:gd name="connsiteY11" fmla="*/ 6464173 h 6464173"/>
              <a:gd name="connsiteX12" fmla="*/ 0 w 11874027"/>
              <a:gd name="connsiteY12" fmla="*/ 0 h 6464173"/>
              <a:gd name="connsiteX0" fmla="*/ 0 w 12421344"/>
              <a:gd name="connsiteY0" fmla="*/ 0 h 6464173"/>
              <a:gd name="connsiteX1" fmla="*/ 2151781 w 12421344"/>
              <a:gd name="connsiteY1" fmla="*/ 0 h 6464173"/>
              <a:gd name="connsiteX2" fmla="*/ 5160936 w 12421344"/>
              <a:gd name="connsiteY2" fmla="*/ 0 h 6464173"/>
              <a:gd name="connsiteX3" fmla="*/ 12421344 w 12421344"/>
              <a:gd name="connsiteY3" fmla="*/ 14702 h 6464173"/>
              <a:gd name="connsiteX4" fmla="*/ 11773780 w 12421344"/>
              <a:gd name="connsiteY4" fmla="*/ 576921 h 6464173"/>
              <a:gd name="connsiteX5" fmla="*/ 7757186 w 12421344"/>
              <a:gd name="connsiteY5" fmla="*/ 606326 h 6464173"/>
              <a:gd name="connsiteX6" fmla="*/ 7183383 w 12421344"/>
              <a:gd name="connsiteY6" fmla="*/ 1091505 h 6464173"/>
              <a:gd name="connsiteX7" fmla="*/ 5466308 w 12421344"/>
              <a:gd name="connsiteY7" fmla="*/ 6299201 h 6464173"/>
              <a:gd name="connsiteX8" fmla="*/ 5232400 w 12421344"/>
              <a:gd name="connsiteY8" fmla="*/ 6299201 h 6464173"/>
              <a:gd name="connsiteX9" fmla="*/ 5232400 w 12421344"/>
              <a:gd name="connsiteY9" fmla="*/ 6464173 h 6464173"/>
              <a:gd name="connsiteX10" fmla="*/ 5160936 w 12421344"/>
              <a:gd name="connsiteY10" fmla="*/ 6464173 h 6464173"/>
              <a:gd name="connsiteX11" fmla="*/ 0 w 12421344"/>
              <a:gd name="connsiteY11" fmla="*/ 6464173 h 6464173"/>
              <a:gd name="connsiteX12" fmla="*/ 0 w 12421344"/>
              <a:gd name="connsiteY12" fmla="*/ 0 h 6464173"/>
              <a:gd name="connsiteX0" fmla="*/ 0 w 12435121"/>
              <a:gd name="connsiteY0" fmla="*/ 0 h 6464173"/>
              <a:gd name="connsiteX1" fmla="*/ 2151781 w 12435121"/>
              <a:gd name="connsiteY1" fmla="*/ 0 h 6464173"/>
              <a:gd name="connsiteX2" fmla="*/ 5160936 w 12435121"/>
              <a:gd name="connsiteY2" fmla="*/ 0 h 6464173"/>
              <a:gd name="connsiteX3" fmla="*/ 12421344 w 12435121"/>
              <a:gd name="connsiteY3" fmla="*/ 14702 h 6464173"/>
              <a:gd name="connsiteX4" fmla="*/ 12435121 w 12435121"/>
              <a:gd name="connsiteY4" fmla="*/ 569325 h 6464173"/>
              <a:gd name="connsiteX5" fmla="*/ 7757186 w 12435121"/>
              <a:gd name="connsiteY5" fmla="*/ 606326 h 6464173"/>
              <a:gd name="connsiteX6" fmla="*/ 7183383 w 12435121"/>
              <a:gd name="connsiteY6" fmla="*/ 1091505 h 6464173"/>
              <a:gd name="connsiteX7" fmla="*/ 5466308 w 12435121"/>
              <a:gd name="connsiteY7" fmla="*/ 6299201 h 6464173"/>
              <a:gd name="connsiteX8" fmla="*/ 5232400 w 12435121"/>
              <a:gd name="connsiteY8" fmla="*/ 6299201 h 6464173"/>
              <a:gd name="connsiteX9" fmla="*/ 5232400 w 12435121"/>
              <a:gd name="connsiteY9" fmla="*/ 6464173 h 6464173"/>
              <a:gd name="connsiteX10" fmla="*/ 5160936 w 12435121"/>
              <a:gd name="connsiteY10" fmla="*/ 6464173 h 6464173"/>
              <a:gd name="connsiteX11" fmla="*/ 0 w 12435121"/>
              <a:gd name="connsiteY11" fmla="*/ 6464173 h 6464173"/>
              <a:gd name="connsiteX12" fmla="*/ 0 w 12435121"/>
              <a:gd name="connsiteY12" fmla="*/ 0 h 6464173"/>
              <a:gd name="connsiteX0" fmla="*/ 0 w 12436548"/>
              <a:gd name="connsiteY0" fmla="*/ 0 h 6464173"/>
              <a:gd name="connsiteX1" fmla="*/ 2151781 w 12436548"/>
              <a:gd name="connsiteY1" fmla="*/ 0 h 6464173"/>
              <a:gd name="connsiteX2" fmla="*/ 5160936 w 12436548"/>
              <a:gd name="connsiteY2" fmla="*/ 0 h 6464173"/>
              <a:gd name="connsiteX3" fmla="*/ 12436548 w 12436548"/>
              <a:gd name="connsiteY3" fmla="*/ 14702 h 6464173"/>
              <a:gd name="connsiteX4" fmla="*/ 12435121 w 12436548"/>
              <a:gd name="connsiteY4" fmla="*/ 569325 h 6464173"/>
              <a:gd name="connsiteX5" fmla="*/ 7757186 w 12436548"/>
              <a:gd name="connsiteY5" fmla="*/ 606326 h 6464173"/>
              <a:gd name="connsiteX6" fmla="*/ 7183383 w 12436548"/>
              <a:gd name="connsiteY6" fmla="*/ 1091505 h 6464173"/>
              <a:gd name="connsiteX7" fmla="*/ 5466308 w 12436548"/>
              <a:gd name="connsiteY7" fmla="*/ 6299201 h 6464173"/>
              <a:gd name="connsiteX8" fmla="*/ 5232400 w 12436548"/>
              <a:gd name="connsiteY8" fmla="*/ 6299201 h 6464173"/>
              <a:gd name="connsiteX9" fmla="*/ 5232400 w 12436548"/>
              <a:gd name="connsiteY9" fmla="*/ 6464173 h 6464173"/>
              <a:gd name="connsiteX10" fmla="*/ 5160936 w 12436548"/>
              <a:gd name="connsiteY10" fmla="*/ 6464173 h 6464173"/>
              <a:gd name="connsiteX11" fmla="*/ 0 w 12436548"/>
              <a:gd name="connsiteY11" fmla="*/ 6464173 h 6464173"/>
              <a:gd name="connsiteX12" fmla="*/ 0 w 12436548"/>
              <a:gd name="connsiteY12" fmla="*/ 0 h 646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36548" h="6464173">
                <a:moveTo>
                  <a:pt x="0" y="0"/>
                </a:moveTo>
                <a:lnTo>
                  <a:pt x="2151781" y="0"/>
                </a:lnTo>
                <a:lnTo>
                  <a:pt x="5160936" y="0"/>
                </a:lnTo>
                <a:lnTo>
                  <a:pt x="12436548" y="14702"/>
                </a:lnTo>
                <a:cubicBezTo>
                  <a:pt x="12436072" y="199576"/>
                  <a:pt x="12435597" y="384451"/>
                  <a:pt x="12435121" y="569325"/>
                </a:cubicBezTo>
                <a:lnTo>
                  <a:pt x="7757186" y="606326"/>
                </a:lnTo>
                <a:lnTo>
                  <a:pt x="7183383" y="1091505"/>
                </a:lnTo>
                <a:lnTo>
                  <a:pt x="5466308" y="6299201"/>
                </a:lnTo>
                <a:lnTo>
                  <a:pt x="5232400" y="6299201"/>
                </a:lnTo>
                <a:lnTo>
                  <a:pt x="5232400" y="6464173"/>
                </a:lnTo>
                <a:lnTo>
                  <a:pt x="5160936" y="6464173"/>
                </a:lnTo>
                <a:lnTo>
                  <a:pt x="0" y="6464173"/>
                </a:lnTo>
                <a:lnTo>
                  <a:pt x="0" y="0"/>
                </a:lnTo>
                <a:close/>
              </a:path>
            </a:pathLst>
          </a:custGeom>
          <a:gradFill flip="none" rotWithShape="1">
            <a:gsLst>
              <a:gs pos="0">
                <a:srgbClr val="001F4E">
                  <a:alpha val="95000"/>
                </a:srgbClr>
              </a:gs>
              <a:gs pos="85000">
                <a:srgbClr val="001F4E">
                  <a:alpha val="95000"/>
                </a:srgbClr>
              </a:gs>
              <a:gs pos="100000">
                <a:srgbClr val="001F4E">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9" name="Object 8" hidden="1"/>
          <p:cNvGraphicFramePr>
            <a:graphicFrameLocks noChangeAspect="1"/>
          </p:cNvGraphicFramePr>
          <p:nvPr>
            <p:custDataLst>
              <p:tags r:id="rId2"/>
            </p:custDataLst>
            <p:extLst/>
          </p:nvPr>
        </p:nvGraphicFramePr>
        <p:xfrm>
          <a:off x="2422" y="2530"/>
          <a:ext cx="1556" cy="1556"/>
        </p:xfrm>
        <a:graphic>
          <a:graphicData uri="http://schemas.openxmlformats.org/presentationml/2006/ole">
            <mc:AlternateContent xmlns:mc="http://schemas.openxmlformats.org/markup-compatibility/2006">
              <mc:Choice xmlns:v="urn:schemas-microsoft-com:vml" Requires="v">
                <p:oleObj spid="_x0000_s2053" name="think-cell Slide" r:id="rId6" imgW="270" imgH="270" progId="TCLayout.ActiveDocument.1">
                  <p:embed/>
                </p:oleObj>
              </mc:Choice>
              <mc:Fallback>
                <p:oleObj name="think-cell Slide" r:id="rId6" imgW="270" imgH="270" progId="TCLayout.ActiveDocument.1">
                  <p:embed/>
                  <p:pic>
                    <p:nvPicPr>
                      <p:cNvPr id="9" name="Object 8" hidden="1"/>
                      <p:cNvPicPr/>
                      <p:nvPr/>
                    </p:nvPicPr>
                    <p:blipFill>
                      <a:blip r:embed="rId7"/>
                      <a:stretch>
                        <a:fillRect/>
                      </a:stretch>
                    </p:blipFill>
                    <p:spPr>
                      <a:xfrm>
                        <a:off x="2422" y="2530"/>
                        <a:ext cx="1556" cy="1556"/>
                      </a:xfrm>
                      <a:prstGeom prst="rect">
                        <a:avLst/>
                      </a:prstGeom>
                    </p:spPr>
                  </p:pic>
                </p:oleObj>
              </mc:Fallback>
            </mc:AlternateContent>
          </a:graphicData>
        </a:graphic>
      </p:graphicFrame>
      <p:sp>
        <p:nvSpPr>
          <p:cNvPr id="23" name="Freeform 22"/>
          <p:cNvSpPr/>
          <p:nvPr/>
        </p:nvSpPr>
        <p:spPr>
          <a:xfrm rot="5400000" flipV="1">
            <a:off x="4260602" y="6092517"/>
            <a:ext cx="524521" cy="1004500"/>
          </a:xfrm>
          <a:custGeom>
            <a:avLst/>
            <a:gdLst>
              <a:gd name="connsiteX0" fmla="*/ 269110 w 578543"/>
              <a:gd name="connsiteY0" fmla="*/ 701715 h 701715"/>
              <a:gd name="connsiteX1" fmla="*/ 0 w 578543"/>
              <a:gd name="connsiteY1" fmla="*/ 701715 h 701715"/>
              <a:gd name="connsiteX2" fmla="*/ 0 w 578543"/>
              <a:gd name="connsiteY2" fmla="*/ 0 h 701715"/>
              <a:gd name="connsiteX3" fmla="*/ 577838 w 578543"/>
              <a:gd name="connsiteY3" fmla="*/ 0 h 701715"/>
              <a:gd name="connsiteX4" fmla="*/ 578543 w 578543"/>
              <a:gd name="connsiteY4" fmla="*/ 370154 h 701715"/>
              <a:gd name="connsiteX5" fmla="*/ 428523 w 578543"/>
              <a:gd name="connsiteY5" fmla="*/ 605898 h 701715"/>
              <a:gd name="connsiteX0" fmla="*/ 271233 w 580666"/>
              <a:gd name="connsiteY0" fmla="*/ 701715 h 795745"/>
              <a:gd name="connsiteX1" fmla="*/ 0 w 580666"/>
              <a:gd name="connsiteY1" fmla="*/ 795745 h 795745"/>
              <a:gd name="connsiteX2" fmla="*/ 2123 w 580666"/>
              <a:gd name="connsiteY2" fmla="*/ 0 h 795745"/>
              <a:gd name="connsiteX3" fmla="*/ 579961 w 580666"/>
              <a:gd name="connsiteY3" fmla="*/ 0 h 795745"/>
              <a:gd name="connsiteX4" fmla="*/ 580666 w 580666"/>
              <a:gd name="connsiteY4" fmla="*/ 370154 h 795745"/>
              <a:gd name="connsiteX5" fmla="*/ 430646 w 580666"/>
              <a:gd name="connsiteY5" fmla="*/ 605898 h 795745"/>
              <a:gd name="connsiteX6" fmla="*/ 271233 w 580666"/>
              <a:gd name="connsiteY6" fmla="*/ 701715 h 795745"/>
              <a:gd name="connsiteX0" fmla="*/ 271233 w 580666"/>
              <a:gd name="connsiteY0" fmla="*/ 701715 h 795745"/>
              <a:gd name="connsiteX1" fmla="*/ 0 w 580666"/>
              <a:gd name="connsiteY1" fmla="*/ 795745 h 795745"/>
              <a:gd name="connsiteX2" fmla="*/ 2123 w 580666"/>
              <a:gd name="connsiteY2" fmla="*/ 0 h 795745"/>
              <a:gd name="connsiteX3" fmla="*/ 579961 w 580666"/>
              <a:gd name="connsiteY3" fmla="*/ 0 h 795745"/>
              <a:gd name="connsiteX4" fmla="*/ 580666 w 580666"/>
              <a:gd name="connsiteY4" fmla="*/ 370154 h 795745"/>
              <a:gd name="connsiteX5" fmla="*/ 430646 w 580666"/>
              <a:gd name="connsiteY5" fmla="*/ 605898 h 795745"/>
              <a:gd name="connsiteX6" fmla="*/ 271233 w 580666"/>
              <a:gd name="connsiteY6" fmla="*/ 701715 h 795745"/>
              <a:gd name="connsiteX0" fmla="*/ 271233 w 580666"/>
              <a:gd name="connsiteY0" fmla="*/ 701715 h 795745"/>
              <a:gd name="connsiteX1" fmla="*/ 0 w 580666"/>
              <a:gd name="connsiteY1" fmla="*/ 795745 h 795745"/>
              <a:gd name="connsiteX2" fmla="*/ 2123 w 580666"/>
              <a:gd name="connsiteY2" fmla="*/ 0 h 795745"/>
              <a:gd name="connsiteX3" fmla="*/ 579961 w 580666"/>
              <a:gd name="connsiteY3" fmla="*/ 0 h 795745"/>
              <a:gd name="connsiteX4" fmla="*/ 580666 w 580666"/>
              <a:gd name="connsiteY4" fmla="*/ 370154 h 795745"/>
              <a:gd name="connsiteX5" fmla="*/ 430646 w 580666"/>
              <a:gd name="connsiteY5" fmla="*/ 605898 h 795745"/>
              <a:gd name="connsiteX6" fmla="*/ 271233 w 580666"/>
              <a:gd name="connsiteY6" fmla="*/ 701715 h 795745"/>
              <a:gd name="connsiteX0" fmla="*/ 276448 w 585881"/>
              <a:gd name="connsiteY0" fmla="*/ 701715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35861 w 585881"/>
              <a:gd name="connsiteY5" fmla="*/ 605898 h 919694"/>
              <a:gd name="connsiteX6" fmla="*/ 276448 w 585881"/>
              <a:gd name="connsiteY6" fmla="*/ 701715 h 919694"/>
              <a:gd name="connsiteX0" fmla="*/ 151304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35861 w 585881"/>
              <a:gd name="connsiteY5" fmla="*/ 605898 h 919694"/>
              <a:gd name="connsiteX6" fmla="*/ 151304 w 585881"/>
              <a:gd name="connsiteY6" fmla="*/ 885502 h 919694"/>
              <a:gd name="connsiteX0" fmla="*/ 151304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35861 w 585881"/>
              <a:gd name="connsiteY5" fmla="*/ 605898 h 919694"/>
              <a:gd name="connsiteX6" fmla="*/ 151304 w 585881"/>
              <a:gd name="connsiteY6" fmla="*/ 885502 h 919694"/>
              <a:gd name="connsiteX0" fmla="*/ 151304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41076 w 585881"/>
              <a:gd name="connsiteY5" fmla="*/ 620858 h 919694"/>
              <a:gd name="connsiteX6" fmla="*/ 151304 w 585881"/>
              <a:gd name="connsiteY6" fmla="*/ 885502 h 919694"/>
              <a:gd name="connsiteX0" fmla="*/ 151304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41076 w 585881"/>
              <a:gd name="connsiteY5" fmla="*/ 620858 h 919694"/>
              <a:gd name="connsiteX6" fmla="*/ 151304 w 585881"/>
              <a:gd name="connsiteY6" fmla="*/ 885502 h 919694"/>
              <a:gd name="connsiteX0" fmla="*/ 166947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41076 w 585881"/>
              <a:gd name="connsiteY5" fmla="*/ 620858 h 919694"/>
              <a:gd name="connsiteX6" fmla="*/ 166947 w 585881"/>
              <a:gd name="connsiteY6" fmla="*/ 885502 h 919694"/>
              <a:gd name="connsiteX0" fmla="*/ 166947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41076 w 585881"/>
              <a:gd name="connsiteY5" fmla="*/ 620858 h 919694"/>
              <a:gd name="connsiteX6" fmla="*/ 166947 w 585881"/>
              <a:gd name="connsiteY6" fmla="*/ 885502 h 919694"/>
              <a:gd name="connsiteX0" fmla="*/ 166947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41076 w 585881"/>
              <a:gd name="connsiteY5" fmla="*/ 620858 h 919694"/>
              <a:gd name="connsiteX6" fmla="*/ 166947 w 585881"/>
              <a:gd name="connsiteY6" fmla="*/ 885502 h 919694"/>
              <a:gd name="connsiteX0" fmla="*/ 166947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41076 w 585881"/>
              <a:gd name="connsiteY5" fmla="*/ 620858 h 919694"/>
              <a:gd name="connsiteX6" fmla="*/ 166947 w 585881"/>
              <a:gd name="connsiteY6" fmla="*/ 885502 h 919694"/>
              <a:gd name="connsiteX0" fmla="*/ 166947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41076 w 585881"/>
              <a:gd name="connsiteY5" fmla="*/ 620858 h 919694"/>
              <a:gd name="connsiteX6" fmla="*/ 166947 w 585881"/>
              <a:gd name="connsiteY6" fmla="*/ 885502 h 919694"/>
              <a:gd name="connsiteX0" fmla="*/ 166947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41076 w 585881"/>
              <a:gd name="connsiteY5" fmla="*/ 620858 h 919694"/>
              <a:gd name="connsiteX6" fmla="*/ 166947 w 585881"/>
              <a:gd name="connsiteY6" fmla="*/ 885502 h 91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881" h="919694">
                <a:moveTo>
                  <a:pt x="166947" y="885502"/>
                </a:moveTo>
                <a:lnTo>
                  <a:pt x="0" y="919694"/>
                </a:lnTo>
                <a:cubicBezTo>
                  <a:pt x="708" y="654446"/>
                  <a:pt x="6630" y="265248"/>
                  <a:pt x="7338" y="0"/>
                </a:cubicBezTo>
                <a:lnTo>
                  <a:pt x="585176" y="0"/>
                </a:lnTo>
                <a:lnTo>
                  <a:pt x="585881" y="370154"/>
                </a:lnTo>
                <a:cubicBezTo>
                  <a:pt x="582707" y="464211"/>
                  <a:pt x="519760" y="543004"/>
                  <a:pt x="441076" y="620858"/>
                </a:cubicBezTo>
                <a:cubicBezTo>
                  <a:pt x="347790" y="713160"/>
                  <a:pt x="242955" y="834330"/>
                  <a:pt x="166947" y="885502"/>
                </a:cubicBezTo>
                <a:close/>
              </a:path>
            </a:pathLst>
          </a:custGeom>
          <a:gradFill flip="none" rotWithShape="1">
            <a:gsLst>
              <a:gs pos="35000">
                <a:srgbClr val="FFB900"/>
              </a:gs>
              <a:gs pos="78000">
                <a:srgbClr val="C28B02"/>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 name="Rectangle 23"/>
          <p:cNvSpPr/>
          <p:nvPr/>
        </p:nvSpPr>
        <p:spPr>
          <a:xfrm rot="5400000" flipV="1">
            <a:off x="1811726" y="4512763"/>
            <a:ext cx="517953" cy="417057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 name="Freeform 25"/>
          <p:cNvSpPr/>
          <p:nvPr/>
        </p:nvSpPr>
        <p:spPr>
          <a:xfrm rot="1099369" flipV="1">
            <a:off x="5201759" y="5052907"/>
            <a:ext cx="522464" cy="1571896"/>
          </a:xfrm>
          <a:custGeom>
            <a:avLst/>
            <a:gdLst>
              <a:gd name="connsiteX0" fmla="*/ 465503 w 465503"/>
              <a:gd name="connsiteY0" fmla="*/ 761395 h 1452199"/>
              <a:gd name="connsiteX1" fmla="*/ 465503 w 465503"/>
              <a:gd name="connsiteY1" fmla="*/ 1452199 h 1452199"/>
              <a:gd name="connsiteX2" fmla="*/ 0 w 465503"/>
              <a:gd name="connsiteY2" fmla="*/ 1452199 h 1452199"/>
              <a:gd name="connsiteX3" fmla="*/ 0 w 465503"/>
              <a:gd name="connsiteY3" fmla="*/ 0 h 1452199"/>
            </a:gdLst>
            <a:ahLst/>
            <a:cxnLst>
              <a:cxn ang="0">
                <a:pos x="connsiteX0" y="connsiteY0"/>
              </a:cxn>
              <a:cxn ang="0">
                <a:pos x="connsiteX1" y="connsiteY1"/>
              </a:cxn>
              <a:cxn ang="0">
                <a:pos x="connsiteX2" y="connsiteY2"/>
              </a:cxn>
              <a:cxn ang="0">
                <a:pos x="connsiteX3" y="connsiteY3"/>
              </a:cxn>
            </a:cxnLst>
            <a:rect l="l" t="t" r="r" b="b"/>
            <a:pathLst>
              <a:path w="465503" h="1452199">
                <a:moveTo>
                  <a:pt x="465503" y="761395"/>
                </a:moveTo>
                <a:lnTo>
                  <a:pt x="465503" y="1452199"/>
                </a:lnTo>
                <a:lnTo>
                  <a:pt x="0" y="1452199"/>
                </a:lnTo>
                <a:lnTo>
                  <a:pt x="0" y="0"/>
                </a:lnTo>
                <a:close/>
              </a:path>
            </a:pathLst>
          </a:cu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6" name="Freeform 55"/>
          <p:cNvSpPr/>
          <p:nvPr/>
        </p:nvSpPr>
        <p:spPr>
          <a:xfrm rot="16200000" flipV="1">
            <a:off x="7652147" y="54466"/>
            <a:ext cx="524521" cy="1004500"/>
          </a:xfrm>
          <a:custGeom>
            <a:avLst/>
            <a:gdLst>
              <a:gd name="connsiteX0" fmla="*/ 269110 w 578543"/>
              <a:gd name="connsiteY0" fmla="*/ 701715 h 701715"/>
              <a:gd name="connsiteX1" fmla="*/ 0 w 578543"/>
              <a:gd name="connsiteY1" fmla="*/ 701715 h 701715"/>
              <a:gd name="connsiteX2" fmla="*/ 0 w 578543"/>
              <a:gd name="connsiteY2" fmla="*/ 0 h 701715"/>
              <a:gd name="connsiteX3" fmla="*/ 577838 w 578543"/>
              <a:gd name="connsiteY3" fmla="*/ 0 h 701715"/>
              <a:gd name="connsiteX4" fmla="*/ 578543 w 578543"/>
              <a:gd name="connsiteY4" fmla="*/ 370154 h 701715"/>
              <a:gd name="connsiteX5" fmla="*/ 428523 w 578543"/>
              <a:gd name="connsiteY5" fmla="*/ 605898 h 701715"/>
              <a:gd name="connsiteX0" fmla="*/ 271233 w 580666"/>
              <a:gd name="connsiteY0" fmla="*/ 701715 h 795745"/>
              <a:gd name="connsiteX1" fmla="*/ 0 w 580666"/>
              <a:gd name="connsiteY1" fmla="*/ 795745 h 795745"/>
              <a:gd name="connsiteX2" fmla="*/ 2123 w 580666"/>
              <a:gd name="connsiteY2" fmla="*/ 0 h 795745"/>
              <a:gd name="connsiteX3" fmla="*/ 579961 w 580666"/>
              <a:gd name="connsiteY3" fmla="*/ 0 h 795745"/>
              <a:gd name="connsiteX4" fmla="*/ 580666 w 580666"/>
              <a:gd name="connsiteY4" fmla="*/ 370154 h 795745"/>
              <a:gd name="connsiteX5" fmla="*/ 430646 w 580666"/>
              <a:gd name="connsiteY5" fmla="*/ 605898 h 795745"/>
              <a:gd name="connsiteX6" fmla="*/ 271233 w 580666"/>
              <a:gd name="connsiteY6" fmla="*/ 701715 h 795745"/>
              <a:gd name="connsiteX0" fmla="*/ 271233 w 580666"/>
              <a:gd name="connsiteY0" fmla="*/ 701715 h 795745"/>
              <a:gd name="connsiteX1" fmla="*/ 0 w 580666"/>
              <a:gd name="connsiteY1" fmla="*/ 795745 h 795745"/>
              <a:gd name="connsiteX2" fmla="*/ 2123 w 580666"/>
              <a:gd name="connsiteY2" fmla="*/ 0 h 795745"/>
              <a:gd name="connsiteX3" fmla="*/ 579961 w 580666"/>
              <a:gd name="connsiteY3" fmla="*/ 0 h 795745"/>
              <a:gd name="connsiteX4" fmla="*/ 580666 w 580666"/>
              <a:gd name="connsiteY4" fmla="*/ 370154 h 795745"/>
              <a:gd name="connsiteX5" fmla="*/ 430646 w 580666"/>
              <a:gd name="connsiteY5" fmla="*/ 605898 h 795745"/>
              <a:gd name="connsiteX6" fmla="*/ 271233 w 580666"/>
              <a:gd name="connsiteY6" fmla="*/ 701715 h 795745"/>
              <a:gd name="connsiteX0" fmla="*/ 271233 w 580666"/>
              <a:gd name="connsiteY0" fmla="*/ 701715 h 795745"/>
              <a:gd name="connsiteX1" fmla="*/ 0 w 580666"/>
              <a:gd name="connsiteY1" fmla="*/ 795745 h 795745"/>
              <a:gd name="connsiteX2" fmla="*/ 2123 w 580666"/>
              <a:gd name="connsiteY2" fmla="*/ 0 h 795745"/>
              <a:gd name="connsiteX3" fmla="*/ 579961 w 580666"/>
              <a:gd name="connsiteY3" fmla="*/ 0 h 795745"/>
              <a:gd name="connsiteX4" fmla="*/ 580666 w 580666"/>
              <a:gd name="connsiteY4" fmla="*/ 370154 h 795745"/>
              <a:gd name="connsiteX5" fmla="*/ 430646 w 580666"/>
              <a:gd name="connsiteY5" fmla="*/ 605898 h 795745"/>
              <a:gd name="connsiteX6" fmla="*/ 271233 w 580666"/>
              <a:gd name="connsiteY6" fmla="*/ 701715 h 795745"/>
              <a:gd name="connsiteX0" fmla="*/ 276448 w 585881"/>
              <a:gd name="connsiteY0" fmla="*/ 701715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35861 w 585881"/>
              <a:gd name="connsiteY5" fmla="*/ 605898 h 919694"/>
              <a:gd name="connsiteX6" fmla="*/ 276448 w 585881"/>
              <a:gd name="connsiteY6" fmla="*/ 701715 h 919694"/>
              <a:gd name="connsiteX0" fmla="*/ 151304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35861 w 585881"/>
              <a:gd name="connsiteY5" fmla="*/ 605898 h 919694"/>
              <a:gd name="connsiteX6" fmla="*/ 151304 w 585881"/>
              <a:gd name="connsiteY6" fmla="*/ 885502 h 919694"/>
              <a:gd name="connsiteX0" fmla="*/ 151304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35861 w 585881"/>
              <a:gd name="connsiteY5" fmla="*/ 605898 h 919694"/>
              <a:gd name="connsiteX6" fmla="*/ 151304 w 585881"/>
              <a:gd name="connsiteY6" fmla="*/ 885502 h 919694"/>
              <a:gd name="connsiteX0" fmla="*/ 151304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41076 w 585881"/>
              <a:gd name="connsiteY5" fmla="*/ 620858 h 919694"/>
              <a:gd name="connsiteX6" fmla="*/ 151304 w 585881"/>
              <a:gd name="connsiteY6" fmla="*/ 885502 h 919694"/>
              <a:gd name="connsiteX0" fmla="*/ 151304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41076 w 585881"/>
              <a:gd name="connsiteY5" fmla="*/ 620858 h 919694"/>
              <a:gd name="connsiteX6" fmla="*/ 151304 w 585881"/>
              <a:gd name="connsiteY6" fmla="*/ 885502 h 919694"/>
              <a:gd name="connsiteX0" fmla="*/ 166947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41076 w 585881"/>
              <a:gd name="connsiteY5" fmla="*/ 620858 h 919694"/>
              <a:gd name="connsiteX6" fmla="*/ 166947 w 585881"/>
              <a:gd name="connsiteY6" fmla="*/ 885502 h 919694"/>
              <a:gd name="connsiteX0" fmla="*/ 166947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41076 w 585881"/>
              <a:gd name="connsiteY5" fmla="*/ 620858 h 919694"/>
              <a:gd name="connsiteX6" fmla="*/ 166947 w 585881"/>
              <a:gd name="connsiteY6" fmla="*/ 885502 h 919694"/>
              <a:gd name="connsiteX0" fmla="*/ 166947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41076 w 585881"/>
              <a:gd name="connsiteY5" fmla="*/ 620858 h 919694"/>
              <a:gd name="connsiteX6" fmla="*/ 166947 w 585881"/>
              <a:gd name="connsiteY6" fmla="*/ 885502 h 919694"/>
              <a:gd name="connsiteX0" fmla="*/ 166947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41076 w 585881"/>
              <a:gd name="connsiteY5" fmla="*/ 620858 h 919694"/>
              <a:gd name="connsiteX6" fmla="*/ 166947 w 585881"/>
              <a:gd name="connsiteY6" fmla="*/ 885502 h 919694"/>
              <a:gd name="connsiteX0" fmla="*/ 166947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41076 w 585881"/>
              <a:gd name="connsiteY5" fmla="*/ 620858 h 919694"/>
              <a:gd name="connsiteX6" fmla="*/ 166947 w 585881"/>
              <a:gd name="connsiteY6" fmla="*/ 885502 h 919694"/>
              <a:gd name="connsiteX0" fmla="*/ 166947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41076 w 585881"/>
              <a:gd name="connsiteY5" fmla="*/ 620858 h 919694"/>
              <a:gd name="connsiteX6" fmla="*/ 166947 w 585881"/>
              <a:gd name="connsiteY6" fmla="*/ 885502 h 91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881" h="919694">
                <a:moveTo>
                  <a:pt x="166947" y="885502"/>
                </a:moveTo>
                <a:lnTo>
                  <a:pt x="0" y="919694"/>
                </a:lnTo>
                <a:cubicBezTo>
                  <a:pt x="708" y="654446"/>
                  <a:pt x="6630" y="265248"/>
                  <a:pt x="7338" y="0"/>
                </a:cubicBezTo>
                <a:lnTo>
                  <a:pt x="585176" y="0"/>
                </a:lnTo>
                <a:lnTo>
                  <a:pt x="585881" y="370154"/>
                </a:lnTo>
                <a:cubicBezTo>
                  <a:pt x="582707" y="464211"/>
                  <a:pt x="519760" y="543004"/>
                  <a:pt x="441076" y="620858"/>
                </a:cubicBezTo>
                <a:cubicBezTo>
                  <a:pt x="347790" y="713160"/>
                  <a:pt x="242955" y="834330"/>
                  <a:pt x="166947" y="885502"/>
                </a:cubicBezTo>
                <a:close/>
              </a:path>
            </a:pathLst>
          </a:custGeom>
          <a:gradFill flip="none" rotWithShape="1">
            <a:gsLst>
              <a:gs pos="35000">
                <a:srgbClr val="FFB900"/>
              </a:gs>
              <a:gs pos="78000">
                <a:srgbClr val="C28B02"/>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5" name="Freeform 54"/>
          <p:cNvSpPr/>
          <p:nvPr/>
        </p:nvSpPr>
        <p:spPr>
          <a:xfrm rot="11899369" flipV="1">
            <a:off x="6713046" y="526682"/>
            <a:ext cx="522464" cy="1571896"/>
          </a:xfrm>
          <a:custGeom>
            <a:avLst/>
            <a:gdLst>
              <a:gd name="connsiteX0" fmla="*/ 465503 w 465503"/>
              <a:gd name="connsiteY0" fmla="*/ 761395 h 1452199"/>
              <a:gd name="connsiteX1" fmla="*/ 465503 w 465503"/>
              <a:gd name="connsiteY1" fmla="*/ 1452199 h 1452199"/>
              <a:gd name="connsiteX2" fmla="*/ 0 w 465503"/>
              <a:gd name="connsiteY2" fmla="*/ 1452199 h 1452199"/>
              <a:gd name="connsiteX3" fmla="*/ 0 w 465503"/>
              <a:gd name="connsiteY3" fmla="*/ 0 h 1452199"/>
            </a:gdLst>
            <a:ahLst/>
            <a:cxnLst>
              <a:cxn ang="0">
                <a:pos x="connsiteX0" y="connsiteY0"/>
              </a:cxn>
              <a:cxn ang="0">
                <a:pos x="connsiteX1" y="connsiteY1"/>
              </a:cxn>
              <a:cxn ang="0">
                <a:pos x="connsiteX2" y="connsiteY2"/>
              </a:cxn>
              <a:cxn ang="0">
                <a:pos x="connsiteX3" y="connsiteY3"/>
              </a:cxn>
            </a:cxnLst>
            <a:rect l="l" t="t" r="r" b="b"/>
            <a:pathLst>
              <a:path w="465503" h="1452199">
                <a:moveTo>
                  <a:pt x="465503" y="761395"/>
                </a:moveTo>
                <a:lnTo>
                  <a:pt x="465503" y="1452199"/>
                </a:lnTo>
                <a:lnTo>
                  <a:pt x="0" y="1452199"/>
                </a:lnTo>
                <a:lnTo>
                  <a:pt x="0" y="0"/>
                </a:lnTo>
                <a:close/>
              </a:path>
            </a:pathLst>
          </a:cu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8" name="Down Arrow 57"/>
          <p:cNvSpPr/>
          <p:nvPr/>
        </p:nvSpPr>
        <p:spPr>
          <a:xfrm rot="5400000" flipV="1">
            <a:off x="9782495" y="-1333563"/>
            <a:ext cx="836546" cy="3774510"/>
          </a:xfrm>
          <a:prstGeom prst="downArrow">
            <a:avLst>
              <a:gd name="adj1" fmla="val 61858"/>
              <a:gd name="adj2" fmla="val 58361"/>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61" name="Rectangle 60"/>
          <p:cNvSpPr/>
          <p:nvPr/>
        </p:nvSpPr>
        <p:spPr>
          <a:xfrm rot="11908999" flipV="1">
            <a:off x="5935327" y="1936725"/>
            <a:ext cx="517953" cy="3423046"/>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itle 4"/>
          <p:cNvSpPr>
            <a:spLocks noGrp="1"/>
          </p:cNvSpPr>
          <p:nvPr>
            <p:ph type="ctrTitle"/>
          </p:nvPr>
        </p:nvSpPr>
        <p:spPr>
          <a:xfrm>
            <a:off x="313780" y="523391"/>
            <a:ext cx="5321265" cy="3151220"/>
          </a:xfrm>
        </p:spPr>
        <p:txBody>
          <a:bodyPr vert="horz" wrap="square" lIns="89630" tIns="91427" rIns="146284" bIns="91427" rtlCol="0" anchor="t">
            <a:noAutofit/>
          </a:bodyPr>
          <a:lstStyle/>
          <a:p>
            <a:r>
              <a:rPr lang="en-US" sz="3600" dirty="0">
                <a:solidFill>
                  <a:schemeClr val="bg1"/>
                </a:solidFill>
                <a:cs typeface="Segoe Light"/>
              </a:rPr>
              <a:t>Azure SQL Database</a:t>
            </a:r>
            <a:br>
              <a:rPr lang="en-US" sz="3600" dirty="0">
                <a:solidFill>
                  <a:schemeClr val="bg1"/>
                </a:solidFill>
                <a:cs typeface="Segoe Light"/>
              </a:rPr>
            </a:br>
            <a:r>
              <a:rPr lang="en-US" sz="3600" dirty="0">
                <a:solidFill>
                  <a:schemeClr val="bg1"/>
                </a:solidFill>
                <a:cs typeface="Segoe Light"/>
              </a:rPr>
              <a:t>Managed Instance</a:t>
            </a:r>
            <a:endParaRPr lang="en-US" sz="2000" dirty="0">
              <a:solidFill>
                <a:schemeClr val="bg1"/>
              </a:solidFill>
            </a:endParaRPr>
          </a:p>
        </p:txBody>
      </p:sp>
      <p:sp>
        <p:nvSpPr>
          <p:cNvPr id="6" name="Subtitle 5"/>
          <p:cNvSpPr>
            <a:spLocks noGrp="1"/>
          </p:cNvSpPr>
          <p:nvPr>
            <p:ph type="subTitle" idx="1"/>
          </p:nvPr>
        </p:nvSpPr>
        <p:spPr>
          <a:xfrm>
            <a:off x="327240" y="4214953"/>
            <a:ext cx="5151205" cy="606895"/>
          </a:xfrm>
        </p:spPr>
        <p:txBody>
          <a:bodyPr vert="horz" wrap="square" lIns="89630" tIns="146284" rIns="182854" bIns="146284" rtlCol="0" anchor="t">
            <a:noAutofit/>
          </a:bodyPr>
          <a:lstStyle/>
          <a:p>
            <a:pPr lvl="0"/>
            <a:r>
              <a:rPr lang="en-US" sz="3136" dirty="0">
                <a:solidFill>
                  <a:schemeClr val="bg1"/>
                </a:solidFill>
              </a:rPr>
              <a:t>James Serra</a:t>
            </a:r>
          </a:p>
          <a:p>
            <a:pPr lvl="0"/>
            <a:r>
              <a:rPr lang="en-GB" sz="1961" dirty="0">
                <a:solidFill>
                  <a:schemeClr val="bg1"/>
                </a:solidFill>
              </a:rPr>
              <a:t>Big Data Evangelist</a:t>
            </a:r>
          </a:p>
          <a:p>
            <a:pPr lvl="0"/>
            <a:r>
              <a:rPr lang="en-GB" sz="1961" dirty="0">
                <a:solidFill>
                  <a:schemeClr val="bg1"/>
                </a:solidFill>
              </a:rPr>
              <a:t>Microsoft</a:t>
            </a:r>
          </a:p>
          <a:p>
            <a:pPr lvl="0"/>
            <a:r>
              <a:rPr lang="en-US" sz="1961" dirty="0">
                <a:solidFill>
                  <a:schemeClr val="bg1"/>
                </a:solidFill>
              </a:rPr>
              <a:t>JamesSerra3@gmail.com</a:t>
            </a:r>
            <a:endParaRPr lang="en-GB" sz="1961" dirty="0">
              <a:solidFill>
                <a:schemeClr val="bg1"/>
              </a:solidFill>
            </a:endParaRPr>
          </a:p>
        </p:txBody>
      </p:sp>
    </p:spTree>
    <p:extLst>
      <p:ext uri="{BB962C8B-B14F-4D97-AF65-F5344CB8AC3E}">
        <p14:creationId xmlns:p14="http://schemas.microsoft.com/office/powerpoint/2010/main" val="96996167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50000"/>
                  </a:schemeClr>
                </a:solidFill>
              </a:rPr>
              <a:t>What is SQL Database Managed Instance?</a:t>
            </a:r>
          </a:p>
        </p:txBody>
      </p:sp>
      <p:grpSp>
        <p:nvGrpSpPr>
          <p:cNvPr id="17" name="Group 16"/>
          <p:cNvGrpSpPr/>
          <p:nvPr/>
        </p:nvGrpSpPr>
        <p:grpSpPr>
          <a:xfrm>
            <a:off x="240163" y="3414941"/>
            <a:ext cx="2476499" cy="3043655"/>
            <a:chOff x="244978" y="3482920"/>
            <a:chExt cx="2526158" cy="3104687"/>
          </a:xfrm>
        </p:grpSpPr>
        <p:sp>
          <p:nvSpPr>
            <p:cNvPr id="11" name="Freeform: Shape 10"/>
            <p:cNvSpPr/>
            <p:nvPr/>
          </p:nvSpPr>
          <p:spPr>
            <a:xfrm>
              <a:off x="244978"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7333" tIns="95619" rIns="167333" bIns="95619" numCol="1" spcCol="1270" anchor="ctr" anchorCtr="0">
              <a:noAutofit/>
            </a:bodyPr>
            <a:lstStyle/>
            <a:p>
              <a:pPr algn="ctr" defTabSz="1045784">
                <a:lnSpc>
                  <a:spcPct val="90000"/>
                </a:lnSpc>
                <a:spcBef>
                  <a:spcPct val="0"/>
                </a:spcBef>
                <a:spcAft>
                  <a:spcPct val="35000"/>
                </a:spcAft>
                <a:defRPr/>
              </a:pPr>
              <a:r>
                <a:rPr lang="en-US" sz="1961" dirty="0">
                  <a:solidFill>
                    <a:srgbClr val="FFFFFF"/>
                  </a:solidFill>
                  <a:latin typeface="Segoe UI Semilight"/>
                </a:rPr>
                <a:t>Easy lift and shift</a:t>
              </a:r>
            </a:p>
          </p:txBody>
        </p:sp>
        <p:sp>
          <p:nvSpPr>
            <p:cNvPr id="12" name="Freeform: Shape 11"/>
            <p:cNvSpPr/>
            <p:nvPr/>
          </p:nvSpPr>
          <p:spPr>
            <a:xfrm>
              <a:off x="244978"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99" tIns="125499" rIns="167333" bIns="188249" numCol="1" spcCol="1270" anchor="t" anchorCtr="0">
              <a:noAutofit/>
            </a:bodyPr>
            <a:lstStyle/>
            <a:p>
              <a:pPr marL="224097" lvl="1" indent="-224097" defTabSz="1045784">
                <a:lnSpc>
                  <a:spcPct val="150000"/>
                </a:lnSpc>
                <a:spcBef>
                  <a:spcPct val="0"/>
                </a:spcBef>
                <a:spcAft>
                  <a:spcPct val="15000"/>
                </a:spcAft>
                <a:buFontTx/>
                <a:buChar char="•"/>
                <a:defRPr/>
              </a:pPr>
              <a:r>
                <a:rPr lang="en-US" sz="1765" dirty="0">
                  <a:solidFill>
                    <a:srgbClr val="353535">
                      <a:hueOff val="0"/>
                      <a:satOff val="0"/>
                      <a:lumOff val="0"/>
                      <a:alphaOff val="0"/>
                    </a:srgbClr>
                  </a:solidFill>
                  <a:latin typeface="Segoe UI Semilight"/>
                </a:rPr>
                <a:t>Fully-fledged SQL instance with nearly 100% compat with on-prem</a:t>
              </a:r>
            </a:p>
          </p:txBody>
        </p:sp>
      </p:grpSp>
      <p:grpSp>
        <p:nvGrpSpPr>
          <p:cNvPr id="18" name="Group 17"/>
          <p:cNvGrpSpPr/>
          <p:nvPr/>
        </p:nvGrpSpPr>
        <p:grpSpPr>
          <a:xfrm>
            <a:off x="3063373" y="3414941"/>
            <a:ext cx="2476499" cy="3043655"/>
            <a:chOff x="3124800" y="3482920"/>
            <a:chExt cx="2526158" cy="3104687"/>
          </a:xfrm>
        </p:grpSpPr>
        <p:sp>
          <p:nvSpPr>
            <p:cNvPr id="13" name="Freeform: Shape 12"/>
            <p:cNvSpPr/>
            <p:nvPr/>
          </p:nvSpPr>
          <p:spPr>
            <a:xfrm>
              <a:off x="3124800"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accent2"/>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67333" tIns="95619" rIns="167333" bIns="95619" numCol="1" spcCol="1270" anchor="ctr" anchorCtr="0">
              <a:noAutofit/>
            </a:bodyPr>
            <a:lstStyle/>
            <a:p>
              <a:pPr algn="ctr" defTabSz="1045784">
                <a:lnSpc>
                  <a:spcPct val="90000"/>
                </a:lnSpc>
                <a:spcBef>
                  <a:spcPct val="0"/>
                </a:spcBef>
                <a:spcAft>
                  <a:spcPct val="35000"/>
                </a:spcAft>
                <a:defRPr/>
              </a:pPr>
              <a:r>
                <a:rPr lang="en-US" sz="1961" dirty="0">
                  <a:solidFill>
                    <a:srgbClr val="FFFFFF"/>
                  </a:solidFill>
                  <a:latin typeface="Segoe UI Semilight"/>
                </a:rPr>
                <a:t>Fully managed PaaS</a:t>
              </a:r>
            </a:p>
          </p:txBody>
        </p:sp>
        <p:sp>
          <p:nvSpPr>
            <p:cNvPr id="14" name="Freeform: Shape 13"/>
            <p:cNvSpPr/>
            <p:nvPr/>
          </p:nvSpPr>
          <p:spPr>
            <a:xfrm>
              <a:off x="3124800"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99" tIns="125499" rIns="167333" bIns="188249" numCol="1" spcCol="1270" anchor="t" anchorCtr="0">
              <a:noAutofit/>
            </a:bodyPr>
            <a:lstStyle/>
            <a:p>
              <a:pPr marL="224097" lvl="1" indent="-224097" defTabSz="1045784">
                <a:lnSpc>
                  <a:spcPct val="150000"/>
                </a:lnSpc>
                <a:spcBef>
                  <a:spcPct val="0"/>
                </a:spcBef>
                <a:spcAft>
                  <a:spcPct val="15000"/>
                </a:spcAft>
                <a:buFontTx/>
                <a:buChar char="•"/>
                <a:defRPr/>
              </a:pPr>
              <a:r>
                <a:rPr lang="en-US" sz="1765" dirty="0">
                  <a:solidFill>
                    <a:srgbClr val="353535">
                      <a:hueOff val="0"/>
                      <a:satOff val="0"/>
                      <a:lumOff val="0"/>
                      <a:alphaOff val="0"/>
                    </a:srgbClr>
                  </a:solidFill>
                  <a:latin typeface="Segoe UI Semilight"/>
                </a:rPr>
                <a:t>Built on the same PaaS service infrastructure</a:t>
              </a:r>
            </a:p>
            <a:p>
              <a:pPr marL="224097" lvl="1" indent="-224097" defTabSz="1045784">
                <a:lnSpc>
                  <a:spcPct val="150000"/>
                </a:lnSpc>
                <a:spcBef>
                  <a:spcPct val="0"/>
                </a:spcBef>
                <a:spcAft>
                  <a:spcPct val="15000"/>
                </a:spcAft>
                <a:buFontTx/>
                <a:buChar char="•"/>
                <a:defRPr/>
              </a:pPr>
              <a:r>
                <a:rPr lang="en-US" sz="1765" dirty="0">
                  <a:solidFill>
                    <a:srgbClr val="353535">
                      <a:hueOff val="0"/>
                      <a:satOff val="0"/>
                      <a:lumOff val="0"/>
                      <a:alphaOff val="0"/>
                    </a:srgbClr>
                  </a:solidFill>
                  <a:latin typeface="Segoe UI Semilight"/>
                </a:rPr>
                <a:t>All PaaS features</a:t>
              </a:r>
            </a:p>
          </p:txBody>
        </p:sp>
      </p:grpSp>
      <p:grpSp>
        <p:nvGrpSpPr>
          <p:cNvPr id="19" name="Group 18"/>
          <p:cNvGrpSpPr/>
          <p:nvPr/>
        </p:nvGrpSpPr>
        <p:grpSpPr>
          <a:xfrm>
            <a:off x="5886583" y="3414941"/>
            <a:ext cx="2476499" cy="3043655"/>
            <a:chOff x="6004621" y="3482920"/>
            <a:chExt cx="2526158" cy="3104687"/>
          </a:xfrm>
        </p:grpSpPr>
        <p:sp>
          <p:nvSpPr>
            <p:cNvPr id="15" name="Freeform: Shape 14"/>
            <p:cNvSpPr/>
            <p:nvPr/>
          </p:nvSpPr>
          <p:spPr>
            <a:xfrm>
              <a:off x="6004621"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accent3"/>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67333" tIns="95619" rIns="167333" bIns="95619" numCol="1" spcCol="1270" anchor="ctr" anchorCtr="0">
              <a:noAutofit/>
            </a:bodyPr>
            <a:lstStyle/>
            <a:p>
              <a:pPr algn="ctr" defTabSz="1045784">
                <a:lnSpc>
                  <a:spcPct val="90000"/>
                </a:lnSpc>
                <a:spcBef>
                  <a:spcPct val="0"/>
                </a:spcBef>
                <a:spcAft>
                  <a:spcPct val="35000"/>
                </a:spcAft>
                <a:defRPr/>
              </a:pPr>
              <a:r>
                <a:rPr lang="en-US" sz="1961" dirty="0">
                  <a:solidFill>
                    <a:srgbClr val="FFFFFF"/>
                  </a:solidFill>
                  <a:latin typeface="Segoe UI Semilight"/>
                </a:rPr>
                <a:t>Full isolation and security</a:t>
              </a:r>
            </a:p>
          </p:txBody>
        </p:sp>
        <p:sp>
          <p:nvSpPr>
            <p:cNvPr id="16" name="Freeform: Shape 15"/>
            <p:cNvSpPr/>
            <p:nvPr/>
          </p:nvSpPr>
          <p:spPr>
            <a:xfrm>
              <a:off x="6004621"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99" tIns="125499" rIns="167333" bIns="188249" numCol="1" spcCol="1270" anchor="t" anchorCtr="0">
              <a:noAutofit/>
            </a:bodyPr>
            <a:lstStyle/>
            <a:p>
              <a:pPr marL="224097" lvl="1" indent="-224097" defTabSz="1045784">
                <a:lnSpc>
                  <a:spcPct val="150000"/>
                </a:lnSpc>
                <a:spcBef>
                  <a:spcPct val="0"/>
                </a:spcBef>
                <a:spcAft>
                  <a:spcPct val="15000"/>
                </a:spcAft>
                <a:buFontTx/>
                <a:buChar char="•"/>
                <a:defRPr/>
              </a:pPr>
              <a:r>
                <a:rPr lang="en-US" sz="1765" dirty="0">
                  <a:solidFill>
                    <a:srgbClr val="353535">
                      <a:hueOff val="0"/>
                      <a:satOff val="0"/>
                      <a:lumOff val="0"/>
                      <a:alphaOff val="0"/>
                    </a:srgbClr>
                  </a:solidFill>
                  <a:latin typeface="Segoe UI Semilight"/>
                </a:rPr>
                <a:t>Native VNET implementation</a:t>
              </a:r>
            </a:p>
            <a:p>
              <a:pPr marL="224097" lvl="1" indent="-224097" defTabSz="1045784">
                <a:lnSpc>
                  <a:spcPct val="150000"/>
                </a:lnSpc>
                <a:spcBef>
                  <a:spcPct val="0"/>
                </a:spcBef>
                <a:spcAft>
                  <a:spcPct val="15000"/>
                </a:spcAft>
                <a:buFontTx/>
                <a:buChar char="•"/>
                <a:defRPr/>
              </a:pPr>
              <a:r>
                <a:rPr lang="en-US" sz="1765" dirty="0">
                  <a:solidFill>
                    <a:srgbClr val="353535">
                      <a:hueOff val="0"/>
                      <a:satOff val="0"/>
                      <a:lumOff val="0"/>
                      <a:alphaOff val="0"/>
                    </a:srgbClr>
                  </a:solidFill>
                  <a:latin typeface="Segoe UI Semilight"/>
                </a:rPr>
                <a:t>Private IP addresses</a:t>
              </a:r>
            </a:p>
          </p:txBody>
        </p:sp>
      </p:grpSp>
      <p:sp>
        <p:nvSpPr>
          <p:cNvPr id="4" name="Rectangle 3"/>
          <p:cNvSpPr/>
          <p:nvPr/>
        </p:nvSpPr>
        <p:spPr>
          <a:xfrm>
            <a:off x="183273" y="1400432"/>
            <a:ext cx="4417522" cy="995697"/>
          </a:xfrm>
          <a:prstGeom prst="rect">
            <a:avLst/>
          </a:prstGeom>
        </p:spPr>
        <p:txBody>
          <a:bodyPr wrap="square">
            <a:spAutoFit/>
          </a:bodyPr>
          <a:lstStyle/>
          <a:p>
            <a:pPr algn="ctr" defTabSz="914367">
              <a:defRPr/>
            </a:pPr>
            <a:r>
              <a:rPr lang="en-US" sz="1961" b="1" dirty="0">
                <a:solidFill>
                  <a:srgbClr val="E6E6E6">
                    <a:lumMod val="50000"/>
                  </a:srgbClr>
                </a:solidFill>
                <a:latin typeface="Segoe UI Semilight"/>
              </a:rPr>
              <a:t>A flavor of </a:t>
            </a:r>
            <a:r>
              <a:rPr lang="EN-US" sz="1961" b="1" dirty="0">
                <a:solidFill>
                  <a:srgbClr val="E6E6E6">
                    <a:lumMod val="50000"/>
                  </a:srgbClr>
                </a:solidFill>
                <a:latin typeface="Segoe UI Semilight"/>
              </a:rPr>
              <a:t>SQL DB </a:t>
            </a:r>
            <a:r>
              <a:rPr lang="en-US" sz="1961" b="1" dirty="0">
                <a:solidFill>
                  <a:srgbClr val="E6E6E6">
                    <a:lumMod val="50000"/>
                  </a:srgbClr>
                </a:solidFill>
                <a:latin typeface="Segoe UI Semilight"/>
              </a:rPr>
              <a:t>designed to enable </a:t>
            </a:r>
            <a:r>
              <a:rPr lang="EN-US" sz="1961" b="1" dirty="0">
                <a:solidFill>
                  <a:srgbClr val="E6E6E6">
                    <a:lumMod val="50000"/>
                  </a:srgbClr>
                </a:solidFill>
                <a:latin typeface="Segoe UI Semilight"/>
              </a:rPr>
              <a:t>easy migration to fully managed PaaS</a:t>
            </a:r>
            <a:r>
              <a:rPr lang="en-US" sz="1961" b="1" dirty="0">
                <a:solidFill>
                  <a:srgbClr val="E6E6E6">
                    <a:lumMod val="50000"/>
                  </a:srgbClr>
                </a:solidFill>
                <a:latin typeface="Segoe UI Semilight"/>
              </a:rPr>
              <a:t>, for almost any application!</a:t>
            </a:r>
            <a:endParaRPr lang="en-US" sz="1961" dirty="0">
              <a:solidFill>
                <a:srgbClr val="E6E6E6">
                  <a:lumMod val="50000"/>
                </a:srgbClr>
              </a:solidFill>
              <a:latin typeface="Segoe UI Semilight"/>
            </a:endParaRPr>
          </a:p>
        </p:txBody>
      </p:sp>
      <p:grpSp>
        <p:nvGrpSpPr>
          <p:cNvPr id="35" name="Group 34">
            <a:extLst>
              <a:ext uri="{FF2B5EF4-FFF2-40B4-BE49-F238E27FC236}">
                <a16:creationId xmlns:a16="http://schemas.microsoft.com/office/drawing/2014/main" id="{7B4AD045-5525-4FBA-B949-DD57F11E5D69}"/>
              </a:ext>
            </a:extLst>
          </p:cNvPr>
          <p:cNvGrpSpPr/>
          <p:nvPr/>
        </p:nvGrpSpPr>
        <p:grpSpPr>
          <a:xfrm>
            <a:off x="8005576" y="1139929"/>
            <a:ext cx="2122899" cy="626316"/>
            <a:chOff x="7329370" y="1151663"/>
            <a:chExt cx="2165468" cy="638875"/>
          </a:xfrm>
        </p:grpSpPr>
        <p:sp>
          <p:nvSpPr>
            <p:cNvPr id="21" name="Freeform: Shape 20">
              <a:extLst>
                <a:ext uri="{FF2B5EF4-FFF2-40B4-BE49-F238E27FC236}">
                  <a16:creationId xmlns:a16="http://schemas.microsoft.com/office/drawing/2014/main" id="{377C2CD8-3C53-49DA-8116-D6AF5B9D6005}"/>
                </a:ext>
              </a:extLst>
            </p:cNvPr>
            <p:cNvSpPr/>
            <p:nvPr/>
          </p:nvSpPr>
          <p:spPr>
            <a:xfrm>
              <a:off x="7329370" y="1151663"/>
              <a:ext cx="216546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00BBF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algn="ctr" defTabSz="871487">
                <a:lnSpc>
                  <a:spcPct val="90000"/>
                </a:lnSpc>
                <a:spcBef>
                  <a:spcPct val="0"/>
                </a:spcBef>
                <a:spcAft>
                  <a:spcPct val="35000"/>
                </a:spcAft>
                <a:defRPr/>
              </a:pPr>
              <a:endParaRPr lang="en-US" sz="1961" b="1" dirty="0">
                <a:solidFill>
                  <a:srgbClr val="353535">
                    <a:hueOff val="0"/>
                    <a:satOff val="0"/>
                    <a:lumOff val="0"/>
                    <a:alphaOff val="0"/>
                  </a:srgbClr>
                </a:solidFill>
                <a:latin typeface="Segoe UI Semilight"/>
              </a:endParaRPr>
            </a:p>
          </p:txBody>
        </p:sp>
        <p:sp>
          <p:nvSpPr>
            <p:cNvPr id="3" name="Flowchart: Manual Input 2">
              <a:extLst>
                <a:ext uri="{FF2B5EF4-FFF2-40B4-BE49-F238E27FC236}">
                  <a16:creationId xmlns:a16="http://schemas.microsoft.com/office/drawing/2014/main" id="{11FF146D-2CEF-4E50-AC3D-14204EA68BD0}"/>
                </a:ext>
              </a:extLst>
            </p:cNvPr>
            <p:cNvSpPr/>
            <p:nvPr/>
          </p:nvSpPr>
          <p:spPr bwMode="auto">
            <a:xfrm rot="16200000" flipH="1">
              <a:off x="8551151" y="846851"/>
              <a:ext cx="638875" cy="1248499"/>
            </a:xfrm>
            <a:prstGeom prst="flowChartManualInput">
              <a:avLst/>
            </a:prstGeom>
            <a:solidFill>
              <a:srgbClr val="66D6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EFF1B302-24FD-453D-BB86-8122F09EFF0A}"/>
                </a:ext>
              </a:extLst>
            </p:cNvPr>
            <p:cNvSpPr/>
            <p:nvPr/>
          </p:nvSpPr>
          <p:spPr>
            <a:xfrm>
              <a:off x="7910141" y="1151663"/>
              <a:ext cx="1584697"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defTabSz="871487">
                <a:lnSpc>
                  <a:spcPct val="90000"/>
                </a:lnSpc>
                <a:spcBef>
                  <a:spcPct val="0"/>
                </a:spcBef>
                <a:spcAft>
                  <a:spcPct val="35000"/>
                </a:spcAft>
                <a:defRPr/>
              </a:pPr>
              <a:r>
                <a:rPr lang="en-US" sz="1765" b="1" dirty="0">
                  <a:solidFill>
                    <a:srgbClr val="005E78"/>
                  </a:solidFill>
                  <a:latin typeface="Segoe UI" panose="020B0502040204020203" pitchFamily="34" charset="0"/>
                  <a:cs typeface="Segoe UI" panose="020B0502040204020203" pitchFamily="34" charset="0"/>
                </a:rPr>
                <a:t>SQL Database </a:t>
              </a:r>
              <a:r>
                <a:rPr lang="en-US" sz="1765" dirty="0">
                  <a:solidFill>
                    <a:srgbClr val="005E78"/>
                  </a:solidFill>
                  <a:latin typeface="Segoe UI" panose="020B0502040204020203" pitchFamily="34" charset="0"/>
                  <a:cs typeface="Segoe UI" panose="020B0502040204020203" pitchFamily="34" charset="0"/>
                </a:rPr>
                <a:t>(PaaS)</a:t>
              </a:r>
            </a:p>
          </p:txBody>
        </p:sp>
        <p:graphicFrame>
          <p:nvGraphicFramePr>
            <p:cNvPr id="34" name="Object 33">
              <a:extLst>
                <a:ext uri="{FF2B5EF4-FFF2-40B4-BE49-F238E27FC236}">
                  <a16:creationId xmlns:a16="http://schemas.microsoft.com/office/drawing/2014/main" id="{653EA2F9-490A-4EAB-BD5C-5E63E3B50C5F}"/>
                </a:ext>
              </a:extLst>
            </p:cNvPr>
            <p:cNvGraphicFramePr>
              <a:graphicFrameLocks noChangeAspect="1"/>
            </p:cNvGraphicFramePr>
            <p:nvPr>
              <p:extLst/>
            </p:nvPr>
          </p:nvGraphicFramePr>
          <p:xfrm>
            <a:off x="7389065" y="1182056"/>
            <a:ext cx="432066" cy="577511"/>
          </p:xfrm>
          <a:graphic>
            <a:graphicData uri="http://schemas.openxmlformats.org/presentationml/2006/ole">
              <mc:AlternateContent xmlns:mc="http://schemas.openxmlformats.org/markup-compatibility/2006">
                <mc:Choice xmlns:v="urn:schemas-microsoft-com:vml" Requires="v">
                  <p:oleObj spid="_x0000_s4110" name="CorelDRAW" r:id="rId4" imgW="160518" imgH="214312" progId="CorelDraw.Graphic.17">
                    <p:embed/>
                  </p:oleObj>
                </mc:Choice>
                <mc:Fallback>
                  <p:oleObj name="CorelDRAW" r:id="rId4" imgW="160518" imgH="214312" progId="CorelDraw.Graphic.17">
                    <p:embed/>
                    <p:pic>
                      <p:nvPicPr>
                        <p:cNvPr id="34" name="Object 33">
                          <a:extLst>
                            <a:ext uri="{FF2B5EF4-FFF2-40B4-BE49-F238E27FC236}">
                              <a16:creationId xmlns:a16="http://schemas.microsoft.com/office/drawing/2014/main" id="{653EA2F9-490A-4EAB-BD5C-5E63E3B50C5F}"/>
                            </a:ext>
                          </a:extLst>
                        </p:cNvPr>
                        <p:cNvPicPr/>
                        <p:nvPr/>
                      </p:nvPicPr>
                      <p:blipFill>
                        <a:blip r:embed="rId5"/>
                        <a:stretch>
                          <a:fillRect/>
                        </a:stretch>
                      </p:blipFill>
                      <p:spPr>
                        <a:xfrm>
                          <a:off x="7389065" y="1182056"/>
                          <a:ext cx="432066" cy="577511"/>
                        </a:xfrm>
                        <a:prstGeom prst="rect">
                          <a:avLst/>
                        </a:prstGeom>
                      </p:spPr>
                    </p:pic>
                  </p:oleObj>
                </mc:Fallback>
              </mc:AlternateContent>
            </a:graphicData>
          </a:graphic>
        </p:graphicFrame>
      </p:grpSp>
      <p:grpSp>
        <p:nvGrpSpPr>
          <p:cNvPr id="54" name="Group 53">
            <a:extLst>
              <a:ext uri="{FF2B5EF4-FFF2-40B4-BE49-F238E27FC236}">
                <a16:creationId xmlns:a16="http://schemas.microsoft.com/office/drawing/2014/main" id="{231F6C02-27DD-4267-8430-32FAACF3B6E7}"/>
              </a:ext>
            </a:extLst>
          </p:cNvPr>
          <p:cNvGrpSpPr/>
          <p:nvPr/>
        </p:nvGrpSpPr>
        <p:grpSpPr>
          <a:xfrm>
            <a:off x="10243524" y="2383171"/>
            <a:ext cx="1511098" cy="626317"/>
            <a:chOff x="9231076" y="4542176"/>
            <a:chExt cx="1541399" cy="638876"/>
          </a:xfrm>
        </p:grpSpPr>
        <p:sp>
          <p:nvSpPr>
            <p:cNvPr id="55" name="Freeform: Shape 54">
              <a:extLst>
                <a:ext uri="{FF2B5EF4-FFF2-40B4-BE49-F238E27FC236}">
                  <a16:creationId xmlns:a16="http://schemas.microsoft.com/office/drawing/2014/main" id="{60705766-D494-40A8-910D-42F0A7A3172B}"/>
                </a:ext>
              </a:extLst>
            </p:cNvPr>
            <p:cNvSpPr/>
            <p:nvPr/>
          </p:nvSpPr>
          <p:spPr>
            <a:xfrm>
              <a:off x="9231076" y="4542176"/>
              <a:ext cx="154139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B9D71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algn="ctr" defTabSz="871487">
                <a:lnSpc>
                  <a:spcPct val="90000"/>
                </a:lnSpc>
                <a:spcBef>
                  <a:spcPct val="0"/>
                </a:spcBef>
                <a:spcAft>
                  <a:spcPct val="35000"/>
                </a:spcAft>
                <a:defRPr/>
              </a:pPr>
              <a:endParaRPr lang="en-US" sz="1961" b="1" dirty="0">
                <a:solidFill>
                  <a:srgbClr val="353535">
                    <a:hueOff val="0"/>
                    <a:satOff val="0"/>
                    <a:lumOff val="0"/>
                    <a:alphaOff val="0"/>
                  </a:srgbClr>
                </a:solidFill>
                <a:latin typeface="Segoe UI Semilight"/>
              </a:endParaRPr>
            </a:p>
          </p:txBody>
        </p:sp>
        <p:sp>
          <p:nvSpPr>
            <p:cNvPr id="56" name="Flowchart: Manual Input 55">
              <a:extLst>
                <a:ext uri="{FF2B5EF4-FFF2-40B4-BE49-F238E27FC236}">
                  <a16:creationId xmlns:a16="http://schemas.microsoft.com/office/drawing/2014/main" id="{B159995D-7582-47B7-829E-17F75FF5D803}"/>
                </a:ext>
              </a:extLst>
            </p:cNvPr>
            <p:cNvSpPr/>
            <p:nvPr/>
          </p:nvSpPr>
          <p:spPr bwMode="auto">
            <a:xfrm rot="16200000" flipH="1">
              <a:off x="9995838" y="4404415"/>
              <a:ext cx="638875" cy="914399"/>
            </a:xfrm>
            <a:prstGeom prst="flowChartManualInput">
              <a:avLst/>
            </a:prstGeom>
            <a:solidFill>
              <a:srgbClr val="D5E8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CBE8E591-2C91-4940-81C1-52317CD122F3}"/>
                </a:ext>
              </a:extLst>
            </p:cNvPr>
            <p:cNvSpPr/>
            <p:nvPr/>
          </p:nvSpPr>
          <p:spPr>
            <a:xfrm>
              <a:off x="9936116" y="4542176"/>
              <a:ext cx="76015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defTabSz="871487">
                <a:lnSpc>
                  <a:spcPct val="90000"/>
                </a:lnSpc>
                <a:spcBef>
                  <a:spcPct val="0"/>
                </a:spcBef>
                <a:spcAft>
                  <a:spcPct val="35000"/>
                </a:spcAft>
                <a:defRPr/>
              </a:pPr>
              <a:r>
                <a:rPr lang="en-US" sz="1765" b="1" dirty="0">
                  <a:solidFill>
                    <a:srgbClr val="8AA10F"/>
                  </a:solidFill>
                  <a:latin typeface="Segoe UI" panose="020B0502040204020203" pitchFamily="34" charset="0"/>
                  <a:cs typeface="Segoe UI" panose="020B0502040204020203" pitchFamily="34" charset="0"/>
                </a:rPr>
                <a:t>Elastic Pool</a:t>
              </a:r>
            </a:p>
          </p:txBody>
        </p:sp>
        <p:graphicFrame>
          <p:nvGraphicFramePr>
            <p:cNvPr id="58" name="Object 57">
              <a:extLst>
                <a:ext uri="{FF2B5EF4-FFF2-40B4-BE49-F238E27FC236}">
                  <a16:creationId xmlns:a16="http://schemas.microsoft.com/office/drawing/2014/main" id="{3797D1F3-E88B-48A4-80B7-70678886768F}"/>
                </a:ext>
              </a:extLst>
            </p:cNvPr>
            <p:cNvGraphicFramePr>
              <a:graphicFrameLocks noChangeAspect="1"/>
            </p:cNvGraphicFramePr>
            <p:nvPr>
              <p:extLst/>
            </p:nvPr>
          </p:nvGraphicFramePr>
          <p:xfrm>
            <a:off x="9291716" y="4616716"/>
            <a:ext cx="489794" cy="489794"/>
          </p:xfrm>
          <a:graphic>
            <a:graphicData uri="http://schemas.openxmlformats.org/presentationml/2006/ole">
              <mc:AlternateContent xmlns:mc="http://schemas.openxmlformats.org/markup-compatibility/2006">
                <mc:Choice xmlns:v="urn:schemas-microsoft-com:vml" Requires="v">
                  <p:oleObj spid="_x0000_s4111" name="CorelDRAW" r:id="rId6" imgW="376175" imgH="375965" progId="CorelDraw.Graphic.17">
                    <p:embed/>
                  </p:oleObj>
                </mc:Choice>
                <mc:Fallback>
                  <p:oleObj name="CorelDRAW" r:id="rId6" imgW="376175" imgH="375965" progId="CorelDraw.Graphic.17">
                    <p:embed/>
                    <p:pic>
                      <p:nvPicPr>
                        <p:cNvPr id="58" name="Object 57">
                          <a:extLst>
                            <a:ext uri="{FF2B5EF4-FFF2-40B4-BE49-F238E27FC236}">
                              <a16:creationId xmlns:a16="http://schemas.microsoft.com/office/drawing/2014/main" id="{3797D1F3-E88B-48A4-80B7-70678886768F}"/>
                            </a:ext>
                          </a:extLst>
                        </p:cNvPr>
                        <p:cNvPicPr/>
                        <p:nvPr/>
                      </p:nvPicPr>
                      <p:blipFill>
                        <a:blip r:embed="rId7"/>
                        <a:stretch>
                          <a:fillRect/>
                        </a:stretch>
                      </p:blipFill>
                      <p:spPr>
                        <a:xfrm>
                          <a:off x="9291716" y="4616716"/>
                          <a:ext cx="489794" cy="489794"/>
                        </a:xfrm>
                        <a:prstGeom prst="rect">
                          <a:avLst/>
                        </a:prstGeom>
                      </p:spPr>
                    </p:pic>
                  </p:oleObj>
                </mc:Fallback>
              </mc:AlternateContent>
            </a:graphicData>
          </a:graphic>
        </p:graphicFrame>
      </p:grpSp>
      <p:grpSp>
        <p:nvGrpSpPr>
          <p:cNvPr id="59" name="Group 58">
            <a:extLst>
              <a:ext uri="{FF2B5EF4-FFF2-40B4-BE49-F238E27FC236}">
                <a16:creationId xmlns:a16="http://schemas.microsoft.com/office/drawing/2014/main" id="{46D3ED8D-1420-4C82-80E8-219F94DA76A3}"/>
              </a:ext>
            </a:extLst>
          </p:cNvPr>
          <p:cNvGrpSpPr/>
          <p:nvPr/>
        </p:nvGrpSpPr>
        <p:grpSpPr>
          <a:xfrm>
            <a:off x="5757212" y="2383173"/>
            <a:ext cx="2122899" cy="626316"/>
            <a:chOff x="8994588" y="5097462"/>
            <a:chExt cx="2165468" cy="638875"/>
          </a:xfrm>
        </p:grpSpPr>
        <p:grpSp>
          <p:nvGrpSpPr>
            <p:cNvPr id="60" name="Group 59">
              <a:extLst>
                <a:ext uri="{FF2B5EF4-FFF2-40B4-BE49-F238E27FC236}">
                  <a16:creationId xmlns:a16="http://schemas.microsoft.com/office/drawing/2014/main" id="{AEE0A10F-3764-4FFC-A2F5-8282BDAA962C}"/>
                </a:ext>
              </a:extLst>
            </p:cNvPr>
            <p:cNvGrpSpPr/>
            <p:nvPr/>
          </p:nvGrpSpPr>
          <p:grpSpPr>
            <a:xfrm>
              <a:off x="8994588" y="5097462"/>
              <a:ext cx="2165468" cy="638875"/>
              <a:chOff x="7329370" y="1151663"/>
              <a:chExt cx="2165468" cy="638875"/>
            </a:xfrm>
          </p:grpSpPr>
          <p:sp>
            <p:nvSpPr>
              <p:cNvPr id="62" name="Freeform: Shape 61">
                <a:extLst>
                  <a:ext uri="{FF2B5EF4-FFF2-40B4-BE49-F238E27FC236}">
                    <a16:creationId xmlns:a16="http://schemas.microsoft.com/office/drawing/2014/main" id="{9EB29745-F340-426A-A3C5-39E8A5D24ED3}"/>
                  </a:ext>
                </a:extLst>
              </p:cNvPr>
              <p:cNvSpPr/>
              <p:nvPr/>
            </p:nvSpPr>
            <p:spPr>
              <a:xfrm>
                <a:off x="7329370" y="1151663"/>
                <a:ext cx="216546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9A5095"/>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algn="ctr" defTabSz="871487">
                  <a:lnSpc>
                    <a:spcPct val="90000"/>
                  </a:lnSpc>
                  <a:spcBef>
                    <a:spcPct val="0"/>
                  </a:spcBef>
                  <a:spcAft>
                    <a:spcPct val="35000"/>
                  </a:spcAft>
                  <a:defRPr/>
                </a:pPr>
                <a:endParaRPr lang="en-US" sz="1961" b="1" dirty="0">
                  <a:solidFill>
                    <a:srgbClr val="353535">
                      <a:hueOff val="0"/>
                      <a:satOff val="0"/>
                      <a:lumOff val="0"/>
                      <a:alphaOff val="0"/>
                    </a:srgbClr>
                  </a:solidFill>
                  <a:latin typeface="Segoe UI Semilight"/>
                </a:endParaRPr>
              </a:p>
            </p:txBody>
          </p:sp>
          <p:sp>
            <p:nvSpPr>
              <p:cNvPr id="63" name="Flowchart: Manual Input 62">
                <a:extLst>
                  <a:ext uri="{FF2B5EF4-FFF2-40B4-BE49-F238E27FC236}">
                    <a16:creationId xmlns:a16="http://schemas.microsoft.com/office/drawing/2014/main" id="{E68017CE-3E61-41A9-91E2-289AAE222896}"/>
                  </a:ext>
                </a:extLst>
              </p:cNvPr>
              <p:cNvSpPr/>
              <p:nvPr/>
            </p:nvSpPr>
            <p:spPr bwMode="auto">
              <a:xfrm rot="16200000" flipH="1">
                <a:off x="8551151" y="846851"/>
                <a:ext cx="638875" cy="1248499"/>
              </a:xfrm>
              <a:prstGeom prst="flowChartManualInput">
                <a:avLst/>
              </a:pr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931803B3-26A5-4558-923B-8C6D8F0F11BC}"/>
                  </a:ext>
                </a:extLst>
              </p:cNvPr>
              <p:cNvSpPr/>
              <p:nvPr/>
            </p:nvSpPr>
            <p:spPr>
              <a:xfrm>
                <a:off x="8034410" y="1151663"/>
                <a:ext cx="146042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defTabSz="871487">
                  <a:lnSpc>
                    <a:spcPct val="90000"/>
                  </a:lnSpc>
                  <a:spcBef>
                    <a:spcPct val="0"/>
                  </a:spcBef>
                  <a:spcAft>
                    <a:spcPct val="35000"/>
                  </a:spcAft>
                  <a:defRPr/>
                </a:pPr>
                <a:r>
                  <a:rPr lang="en-US" sz="1765" b="1" dirty="0">
                    <a:solidFill>
                      <a:srgbClr val="452759"/>
                    </a:solidFill>
                    <a:latin typeface="Segoe UI" panose="020B0502040204020203" pitchFamily="34" charset="0"/>
                    <a:cs typeface="Segoe UI" panose="020B0502040204020203" pitchFamily="34" charset="0"/>
                  </a:rPr>
                  <a:t>Managed Instance</a:t>
                </a:r>
              </a:p>
            </p:txBody>
          </p:sp>
        </p:grpSp>
        <p:graphicFrame>
          <p:nvGraphicFramePr>
            <p:cNvPr id="61" name="Object 60">
              <a:extLst>
                <a:ext uri="{FF2B5EF4-FFF2-40B4-BE49-F238E27FC236}">
                  <a16:creationId xmlns:a16="http://schemas.microsoft.com/office/drawing/2014/main" id="{2B289A2F-5045-4410-B7F4-97D821C5FDC7}"/>
                </a:ext>
              </a:extLst>
            </p:cNvPr>
            <p:cNvGraphicFramePr>
              <a:graphicFrameLocks noChangeAspect="1"/>
            </p:cNvGraphicFramePr>
            <p:nvPr>
              <p:extLst/>
            </p:nvPr>
          </p:nvGraphicFramePr>
          <p:xfrm>
            <a:off x="9063644" y="5136995"/>
            <a:ext cx="566928" cy="524815"/>
          </p:xfrm>
          <a:graphic>
            <a:graphicData uri="http://schemas.openxmlformats.org/presentationml/2006/ole">
              <mc:AlternateContent xmlns:mc="http://schemas.openxmlformats.org/markup-compatibility/2006">
                <mc:Choice xmlns:v="urn:schemas-microsoft-com:vml" Requires="v">
                  <p:oleObj spid="_x0000_s4112" name="CorelDRAW" r:id="rId8" imgW="277332" imgH="257583" progId="CorelDraw.Graphic.17">
                    <p:embed/>
                  </p:oleObj>
                </mc:Choice>
                <mc:Fallback>
                  <p:oleObj name="CorelDRAW" r:id="rId8" imgW="277332" imgH="257583" progId="CorelDraw.Graphic.17">
                    <p:embed/>
                    <p:pic>
                      <p:nvPicPr>
                        <p:cNvPr id="61" name="Object 60">
                          <a:extLst>
                            <a:ext uri="{FF2B5EF4-FFF2-40B4-BE49-F238E27FC236}">
                              <a16:creationId xmlns:a16="http://schemas.microsoft.com/office/drawing/2014/main" id="{2B289A2F-5045-4410-B7F4-97D821C5FDC7}"/>
                            </a:ext>
                          </a:extLst>
                        </p:cNvPr>
                        <p:cNvPicPr/>
                        <p:nvPr/>
                      </p:nvPicPr>
                      <p:blipFill>
                        <a:blip r:embed="rId9"/>
                        <a:stretch>
                          <a:fillRect/>
                        </a:stretch>
                      </p:blipFill>
                      <p:spPr>
                        <a:xfrm>
                          <a:off x="9063644" y="5136995"/>
                          <a:ext cx="566928" cy="524815"/>
                        </a:xfrm>
                        <a:prstGeom prst="rect">
                          <a:avLst/>
                        </a:prstGeom>
                      </p:spPr>
                    </p:pic>
                  </p:oleObj>
                </mc:Fallback>
              </mc:AlternateContent>
            </a:graphicData>
          </a:graphic>
        </p:graphicFrame>
      </p:grpSp>
      <p:grpSp>
        <p:nvGrpSpPr>
          <p:cNvPr id="71" name="Group 70">
            <a:extLst>
              <a:ext uri="{FF2B5EF4-FFF2-40B4-BE49-F238E27FC236}">
                <a16:creationId xmlns:a16="http://schemas.microsoft.com/office/drawing/2014/main" id="{C8793458-822B-4E11-BD4D-FA4AAD52CD2B}"/>
              </a:ext>
            </a:extLst>
          </p:cNvPr>
          <p:cNvGrpSpPr/>
          <p:nvPr/>
        </p:nvGrpSpPr>
        <p:grpSpPr>
          <a:xfrm>
            <a:off x="8157858" y="2383171"/>
            <a:ext cx="1812761" cy="626317"/>
            <a:chOff x="8482461" y="2568848"/>
            <a:chExt cx="1849111" cy="638876"/>
          </a:xfrm>
        </p:grpSpPr>
        <p:sp>
          <p:nvSpPr>
            <p:cNvPr id="66" name="Freeform: Shape 65">
              <a:extLst>
                <a:ext uri="{FF2B5EF4-FFF2-40B4-BE49-F238E27FC236}">
                  <a16:creationId xmlns:a16="http://schemas.microsoft.com/office/drawing/2014/main" id="{75409C29-D719-4847-9CF2-F95BB1697AC9}"/>
                </a:ext>
              </a:extLst>
            </p:cNvPr>
            <p:cNvSpPr/>
            <p:nvPr/>
          </p:nvSpPr>
          <p:spPr>
            <a:xfrm>
              <a:off x="8482461" y="2568848"/>
              <a:ext cx="1849111"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FFB800"/>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algn="ctr" defTabSz="871487">
                <a:lnSpc>
                  <a:spcPct val="90000"/>
                </a:lnSpc>
                <a:spcBef>
                  <a:spcPct val="0"/>
                </a:spcBef>
                <a:spcAft>
                  <a:spcPct val="35000"/>
                </a:spcAft>
                <a:defRPr/>
              </a:pPr>
              <a:endParaRPr lang="en-US" sz="1961" b="1" dirty="0">
                <a:solidFill>
                  <a:srgbClr val="353535">
                    <a:hueOff val="0"/>
                    <a:satOff val="0"/>
                    <a:lumOff val="0"/>
                    <a:alphaOff val="0"/>
                  </a:srgbClr>
                </a:solidFill>
                <a:latin typeface="Segoe UI Semilight"/>
              </a:endParaRPr>
            </a:p>
          </p:txBody>
        </p:sp>
        <p:sp>
          <p:nvSpPr>
            <p:cNvPr id="67" name="Flowchart: Manual Input 66">
              <a:extLst>
                <a:ext uri="{FF2B5EF4-FFF2-40B4-BE49-F238E27FC236}">
                  <a16:creationId xmlns:a16="http://schemas.microsoft.com/office/drawing/2014/main" id="{6AC964BE-E6C8-472B-A9FE-2C3FE24BED10}"/>
                </a:ext>
              </a:extLst>
            </p:cNvPr>
            <p:cNvSpPr/>
            <p:nvPr/>
          </p:nvSpPr>
          <p:spPr bwMode="auto">
            <a:xfrm rot="16200000" flipH="1">
              <a:off x="9492206" y="2368359"/>
              <a:ext cx="638875" cy="1039856"/>
            </a:xfrm>
            <a:prstGeom prst="flowChartManualInput">
              <a:avLst/>
            </a:prstGeom>
            <a:solidFill>
              <a:srgbClr val="FDD0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642BFE26-9677-4DF8-92F2-77B9F51D477F}"/>
                </a:ext>
              </a:extLst>
            </p:cNvPr>
            <p:cNvSpPr/>
            <p:nvPr/>
          </p:nvSpPr>
          <p:spPr>
            <a:xfrm>
              <a:off x="9187501" y="2568848"/>
              <a:ext cx="1121120"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defTabSz="871487">
                <a:lnSpc>
                  <a:spcPct val="90000"/>
                </a:lnSpc>
                <a:spcBef>
                  <a:spcPct val="0"/>
                </a:spcBef>
                <a:spcAft>
                  <a:spcPct val="35000"/>
                </a:spcAft>
                <a:defRPr/>
              </a:pPr>
              <a:r>
                <a:rPr lang="en-US" sz="1765" b="1" dirty="0">
                  <a:solidFill>
                    <a:srgbClr val="BE6800"/>
                  </a:solidFill>
                  <a:latin typeface="Segoe UI" panose="020B0502040204020203" pitchFamily="34" charset="0"/>
                  <a:cs typeface="Segoe UI" panose="020B0502040204020203" pitchFamily="34" charset="0"/>
                </a:rPr>
                <a:t>Singleton</a:t>
              </a:r>
            </a:p>
          </p:txBody>
        </p:sp>
        <p:graphicFrame>
          <p:nvGraphicFramePr>
            <p:cNvPr id="70" name="Object 69">
              <a:extLst>
                <a:ext uri="{FF2B5EF4-FFF2-40B4-BE49-F238E27FC236}">
                  <a16:creationId xmlns:a16="http://schemas.microsoft.com/office/drawing/2014/main" id="{CDB5BBBE-D80C-4371-A202-B905E1DA70C5}"/>
                </a:ext>
              </a:extLst>
            </p:cNvPr>
            <p:cNvGraphicFramePr>
              <a:graphicFrameLocks noChangeAspect="1"/>
            </p:cNvGraphicFramePr>
            <p:nvPr>
              <p:extLst/>
            </p:nvPr>
          </p:nvGraphicFramePr>
          <p:xfrm>
            <a:off x="8629520" y="2607679"/>
            <a:ext cx="393156" cy="525503"/>
          </p:xfrm>
          <a:graphic>
            <a:graphicData uri="http://schemas.openxmlformats.org/presentationml/2006/ole">
              <mc:AlternateContent xmlns:mc="http://schemas.openxmlformats.org/markup-compatibility/2006">
                <mc:Choice xmlns:v="urn:schemas-microsoft-com:vml" Requires="v">
                  <p:oleObj spid="_x0000_s4113" name="CorelDRAW" r:id="rId10" imgW="160518" imgH="214312" progId="CorelDraw.Graphic.17">
                    <p:embed/>
                  </p:oleObj>
                </mc:Choice>
                <mc:Fallback>
                  <p:oleObj name="CorelDRAW" r:id="rId10" imgW="160518" imgH="214312" progId="CorelDraw.Graphic.17">
                    <p:embed/>
                    <p:pic>
                      <p:nvPicPr>
                        <p:cNvPr id="70" name="Object 69">
                          <a:extLst>
                            <a:ext uri="{FF2B5EF4-FFF2-40B4-BE49-F238E27FC236}">
                              <a16:creationId xmlns:a16="http://schemas.microsoft.com/office/drawing/2014/main" id="{CDB5BBBE-D80C-4371-A202-B905E1DA70C5}"/>
                            </a:ext>
                          </a:extLst>
                        </p:cNvPr>
                        <p:cNvPicPr/>
                        <p:nvPr/>
                      </p:nvPicPr>
                      <p:blipFill>
                        <a:blip r:embed="rId11"/>
                        <a:stretch>
                          <a:fillRect/>
                        </a:stretch>
                      </p:blipFill>
                      <p:spPr>
                        <a:xfrm>
                          <a:off x="8629520" y="2607679"/>
                          <a:ext cx="393156" cy="525503"/>
                        </a:xfrm>
                        <a:prstGeom prst="rect">
                          <a:avLst/>
                        </a:prstGeom>
                      </p:spPr>
                    </p:pic>
                  </p:oleObj>
                </mc:Fallback>
              </mc:AlternateContent>
            </a:graphicData>
          </a:graphic>
        </p:graphicFrame>
      </p:grpSp>
      <p:cxnSp>
        <p:nvCxnSpPr>
          <p:cNvPr id="22" name="Connector: Elbow 21">
            <a:extLst>
              <a:ext uri="{FF2B5EF4-FFF2-40B4-BE49-F238E27FC236}">
                <a16:creationId xmlns:a16="http://schemas.microsoft.com/office/drawing/2014/main" id="{687918F0-375F-4B98-9D5E-4C034AF18D79}"/>
              </a:ext>
            </a:extLst>
          </p:cNvPr>
          <p:cNvCxnSpPr>
            <a:cxnSpLocks/>
            <a:stCxn id="4" idx="3"/>
          </p:cNvCxnSpPr>
          <p:nvPr/>
        </p:nvCxnSpPr>
        <p:spPr>
          <a:xfrm>
            <a:off x="4600796" y="1898280"/>
            <a:ext cx="1156416" cy="783699"/>
          </a:xfrm>
          <a:prstGeom prst="bentConnector3">
            <a:avLst/>
          </a:prstGeom>
          <a:ln w="38100">
            <a:solidFill>
              <a:srgbClr val="9A5095"/>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90385A34-A670-41E2-8214-1CE57C0025DF}"/>
              </a:ext>
            </a:extLst>
          </p:cNvPr>
          <p:cNvCxnSpPr>
            <a:cxnSpLocks/>
          </p:cNvCxnSpPr>
          <p:nvPr/>
        </p:nvCxnSpPr>
        <p:spPr>
          <a:xfrm>
            <a:off x="9165608" y="2009661"/>
            <a:ext cx="1745203" cy="373508"/>
          </a:xfrm>
          <a:prstGeom prst="bentConnector3">
            <a:avLst>
              <a:gd name="adj1" fmla="val 99938"/>
            </a:avLst>
          </a:prstGeom>
          <a:ln w="38100">
            <a:solidFill>
              <a:srgbClr val="8AA10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58D8AA26-F58E-416B-A976-A075E48B1E9A}"/>
              </a:ext>
            </a:extLst>
          </p:cNvPr>
          <p:cNvCxnSpPr>
            <a:cxnSpLocks/>
          </p:cNvCxnSpPr>
          <p:nvPr/>
        </p:nvCxnSpPr>
        <p:spPr>
          <a:xfrm rot="10800000" flipV="1">
            <a:off x="7268133" y="2009660"/>
            <a:ext cx="1874977" cy="373512"/>
          </a:xfrm>
          <a:prstGeom prst="bentConnector2">
            <a:avLst/>
          </a:prstGeom>
          <a:ln w="38100">
            <a:solidFill>
              <a:srgbClr val="9A5095"/>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27F2DAF-826A-4932-BA64-16AA203418CF}"/>
              </a:ext>
            </a:extLst>
          </p:cNvPr>
          <p:cNvCxnSpPr>
            <a:cxnSpLocks/>
          </p:cNvCxnSpPr>
          <p:nvPr/>
        </p:nvCxnSpPr>
        <p:spPr>
          <a:xfrm>
            <a:off x="9158785" y="1804312"/>
            <a:ext cx="0" cy="578859"/>
          </a:xfrm>
          <a:prstGeom prst="straightConnector1">
            <a:avLst/>
          </a:prstGeom>
          <a:ln w="38100">
            <a:solidFill>
              <a:srgbClr val="BE68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E0B9D176-B0F7-475C-94AB-AB3F7DC0304D}"/>
              </a:ext>
            </a:extLst>
          </p:cNvPr>
          <p:cNvGrpSpPr/>
          <p:nvPr/>
        </p:nvGrpSpPr>
        <p:grpSpPr>
          <a:xfrm>
            <a:off x="8725327" y="3414941"/>
            <a:ext cx="2476499" cy="3043655"/>
            <a:chOff x="6004621" y="3482920"/>
            <a:chExt cx="2526158" cy="3104687"/>
          </a:xfrm>
        </p:grpSpPr>
        <p:sp>
          <p:nvSpPr>
            <p:cNvPr id="39" name="Freeform: Shape 38">
              <a:extLst>
                <a:ext uri="{FF2B5EF4-FFF2-40B4-BE49-F238E27FC236}">
                  <a16:creationId xmlns:a16="http://schemas.microsoft.com/office/drawing/2014/main" id="{CE43E217-1693-434B-A835-325EAA9C58DE}"/>
                </a:ext>
              </a:extLst>
            </p:cNvPr>
            <p:cNvSpPr/>
            <p:nvPr/>
          </p:nvSpPr>
          <p:spPr>
            <a:xfrm>
              <a:off x="6004621"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accent4"/>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67333" tIns="95619" rIns="167333" bIns="95619" numCol="1" spcCol="1270" anchor="ctr" anchorCtr="0">
              <a:noAutofit/>
            </a:bodyPr>
            <a:lstStyle/>
            <a:p>
              <a:pPr algn="ctr" defTabSz="1045784">
                <a:lnSpc>
                  <a:spcPct val="90000"/>
                </a:lnSpc>
                <a:spcBef>
                  <a:spcPct val="0"/>
                </a:spcBef>
                <a:spcAft>
                  <a:spcPct val="35000"/>
                </a:spcAft>
                <a:defRPr/>
              </a:pPr>
              <a:r>
                <a:rPr lang="en-US" sz="1961" dirty="0">
                  <a:solidFill>
                    <a:srgbClr val="FFFFFF"/>
                  </a:solidFill>
                  <a:latin typeface="Segoe UI Semilight"/>
                </a:rPr>
                <a:t>New business model</a:t>
              </a:r>
            </a:p>
          </p:txBody>
        </p:sp>
        <p:sp>
          <p:nvSpPr>
            <p:cNvPr id="40" name="Freeform: Shape 39">
              <a:extLst>
                <a:ext uri="{FF2B5EF4-FFF2-40B4-BE49-F238E27FC236}">
                  <a16:creationId xmlns:a16="http://schemas.microsoft.com/office/drawing/2014/main" id="{DB19CF75-A617-46B3-A1D5-A391BD34B13E}"/>
                </a:ext>
              </a:extLst>
            </p:cNvPr>
            <p:cNvSpPr/>
            <p:nvPr/>
          </p:nvSpPr>
          <p:spPr>
            <a:xfrm>
              <a:off x="6004621"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99" tIns="125499" rIns="167333" bIns="188249" numCol="1" spcCol="1270" anchor="t" anchorCtr="0">
              <a:noAutofit/>
            </a:bodyPr>
            <a:lstStyle/>
            <a:p>
              <a:pPr marL="224097" lvl="1" indent="-224097" defTabSz="1045784">
                <a:lnSpc>
                  <a:spcPct val="150000"/>
                </a:lnSpc>
                <a:spcBef>
                  <a:spcPct val="0"/>
                </a:spcBef>
                <a:spcAft>
                  <a:spcPct val="15000"/>
                </a:spcAft>
                <a:buFontTx/>
                <a:buChar char="•"/>
                <a:defRPr/>
              </a:pPr>
              <a:r>
                <a:rPr lang="en-US" sz="1765" dirty="0">
                  <a:solidFill>
                    <a:srgbClr val="353535">
                      <a:hueOff val="0"/>
                      <a:satOff val="0"/>
                      <a:lumOff val="0"/>
                      <a:alphaOff val="0"/>
                    </a:srgbClr>
                  </a:solidFill>
                  <a:latin typeface="Segoe UI Semilight"/>
                </a:rPr>
                <a:t>Competitive</a:t>
              </a:r>
            </a:p>
            <a:p>
              <a:pPr marL="224097" lvl="1" indent="-224097" defTabSz="1045784">
                <a:lnSpc>
                  <a:spcPct val="150000"/>
                </a:lnSpc>
                <a:spcBef>
                  <a:spcPct val="0"/>
                </a:spcBef>
                <a:spcAft>
                  <a:spcPct val="15000"/>
                </a:spcAft>
                <a:buFontTx/>
                <a:buChar char="•"/>
                <a:defRPr/>
              </a:pPr>
              <a:r>
                <a:rPr lang="en-US" sz="1765" dirty="0">
                  <a:solidFill>
                    <a:srgbClr val="353535">
                      <a:hueOff val="0"/>
                      <a:satOff val="0"/>
                      <a:lumOff val="0"/>
                      <a:alphaOff val="0"/>
                    </a:srgbClr>
                  </a:solidFill>
                  <a:latin typeface="Segoe UI Semilight"/>
                </a:rPr>
                <a:t>Transparent</a:t>
              </a:r>
            </a:p>
            <a:p>
              <a:pPr marL="224097" lvl="1" indent="-224097" defTabSz="1045784">
                <a:lnSpc>
                  <a:spcPct val="150000"/>
                </a:lnSpc>
                <a:spcBef>
                  <a:spcPct val="0"/>
                </a:spcBef>
                <a:spcAft>
                  <a:spcPct val="15000"/>
                </a:spcAft>
                <a:buFontTx/>
                <a:buChar char="•"/>
                <a:defRPr/>
              </a:pPr>
              <a:r>
                <a:rPr lang="en-US" sz="1765" dirty="0">
                  <a:solidFill>
                    <a:srgbClr val="353535">
                      <a:hueOff val="0"/>
                      <a:satOff val="0"/>
                      <a:lumOff val="0"/>
                      <a:alphaOff val="0"/>
                    </a:srgbClr>
                  </a:solidFill>
                  <a:latin typeface="Segoe UI Semilight"/>
                </a:rPr>
                <a:t>Frictionless</a:t>
              </a:r>
            </a:p>
          </p:txBody>
        </p:sp>
      </p:grpSp>
    </p:spTree>
    <p:extLst>
      <p:ext uri="{BB962C8B-B14F-4D97-AF65-F5344CB8AC3E}">
        <p14:creationId xmlns:p14="http://schemas.microsoft.com/office/powerpoint/2010/main" val="85091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v="urn:schemas-microsoft-com:vml"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22" presetClass="entr" presetSubtype="1"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wipe(up)">
                                      <p:cBhvr>
                                        <p:cTn id="10" dur="500"/>
                                        <p:tgtEl>
                                          <p:spTgt spid="44"/>
                                        </p:tgtEl>
                                      </p:cBhvr>
                                    </p:animEffect>
                                  </p:childTnLst>
                                </p:cTn>
                              </p:par>
                              <p:par>
                                <p:cTn id="11" presetID="22" presetClass="entr" presetSubtype="8"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wipe(left)">
                                      <p:cBhvr>
                                        <p:cTn id="13" dur="500"/>
                                        <p:tgtEl>
                                          <p:spTgt spid="65"/>
                                        </p:tgtEl>
                                      </p:cBhvr>
                                    </p:animEffect>
                                  </p:childTnLst>
                                </p:cTn>
                              </p:par>
                              <p:par>
                                <p:cTn id="14" presetID="22" presetClass="entr" presetSubtype="2" fill="hold" nodeType="with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wipe(right)">
                                      <p:cBhvr>
                                        <p:cTn id="16" dur="500"/>
                                        <p:tgtEl>
                                          <p:spTgt spid="69"/>
                                        </p:tgtEl>
                                      </p:cBhvr>
                                    </p:animEffect>
                                  </p:childTnLst>
                                </p:cTn>
                              </p:par>
                              <p:par>
                                <p:cTn id="17" presetID="10" presetClass="entr" presetSubtype="0" fill="hold" nodeType="withEffect">
                                  <p:stCondLst>
                                    <p:cond delay="30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500"/>
                                        <p:tgtEl>
                                          <p:spTgt spid="59"/>
                                        </p:tgtEl>
                                      </p:cBhvr>
                                    </p:animEffect>
                                  </p:childTnLst>
                                </p:cTn>
                              </p:par>
                              <p:par>
                                <p:cTn id="20" presetID="10" presetClass="entr" presetSubtype="0" fill="hold" nodeType="withEffect">
                                  <p:stCondLst>
                                    <p:cond delay="30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par>
                                <p:cTn id="23" presetID="10" presetClass="entr" presetSubtype="0" fill="hold" nodeType="withEffect">
                                  <p:stCondLst>
                                    <p:cond delay="30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up)">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up)">
                                      <p:cBhvr>
                                        <p:cTn id="35" dur="5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up)">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wipe(up)">
                                      <p:cBhvr>
                                        <p:cTn id="4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Focus on your business…</a:t>
            </a:r>
          </a:p>
        </p:txBody>
      </p:sp>
      <p:sp>
        <p:nvSpPr>
          <p:cNvPr id="5" name="TextBox 4">
            <a:extLst>
              <a:ext uri="{FF2B5EF4-FFF2-40B4-BE49-F238E27FC236}">
                <a16:creationId xmlns:a16="http://schemas.microsoft.com/office/drawing/2014/main" id="{B1720377-6407-4F86-8FAD-52C4BF22B324}"/>
              </a:ext>
            </a:extLst>
          </p:cNvPr>
          <p:cNvSpPr txBox="1"/>
          <p:nvPr/>
        </p:nvSpPr>
        <p:spPr>
          <a:xfrm>
            <a:off x="7440637" y="142108"/>
            <a:ext cx="4484444" cy="1050007"/>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745" b="1" dirty="0">
                <a:gradFill>
                  <a:gsLst>
                    <a:gs pos="2917">
                      <a:srgbClr val="353535"/>
                    </a:gs>
                    <a:gs pos="30000">
                      <a:srgbClr val="353535"/>
                    </a:gs>
                  </a:gsLst>
                  <a:lin ang="5400000" scaled="0"/>
                </a:gradFill>
                <a:latin typeface="Segoe UI Semilight"/>
              </a:rPr>
              <a:t>Managed Instance will offer</a:t>
            </a:r>
            <a:br>
              <a:rPr lang="en-US" sz="2745" b="1" dirty="0">
                <a:gradFill>
                  <a:gsLst>
                    <a:gs pos="2917">
                      <a:srgbClr val="353535"/>
                    </a:gs>
                    <a:gs pos="30000">
                      <a:srgbClr val="353535"/>
                    </a:gs>
                  </a:gsLst>
                  <a:lin ang="5400000" scaled="0"/>
                </a:gradFill>
                <a:latin typeface="Segoe UI Semilight"/>
              </a:rPr>
            </a:br>
            <a:r>
              <a:rPr lang="en-US" sz="2745" b="1" dirty="0">
                <a:gradFill>
                  <a:gsLst>
                    <a:gs pos="2917">
                      <a:srgbClr val="353535"/>
                    </a:gs>
                    <a:gs pos="30000">
                      <a:srgbClr val="353535"/>
                    </a:gs>
                  </a:gsLst>
                  <a:lin ang="5400000" scaled="0"/>
                </a:gradFill>
                <a:latin typeface="Segoe UI Semilight"/>
              </a:rPr>
              <a:t>all these features by GA!</a:t>
            </a:r>
          </a:p>
        </p:txBody>
      </p:sp>
      <p:graphicFrame>
        <p:nvGraphicFramePr>
          <p:cNvPr id="10" name="Table 9">
            <a:extLst>
              <a:ext uri="{FF2B5EF4-FFF2-40B4-BE49-F238E27FC236}">
                <a16:creationId xmlns:a16="http://schemas.microsoft.com/office/drawing/2014/main" id="{DB85980D-A81E-460F-B3B3-8B85766B0F3E}"/>
              </a:ext>
            </a:extLst>
          </p:cNvPr>
          <p:cNvGraphicFramePr>
            <a:graphicFrameLocks noGrp="1"/>
          </p:cNvGraphicFramePr>
          <p:nvPr>
            <p:extLst/>
          </p:nvPr>
        </p:nvGraphicFramePr>
        <p:xfrm>
          <a:off x="494506" y="1337342"/>
          <a:ext cx="11205311" cy="4649456"/>
        </p:xfrm>
        <a:graphic>
          <a:graphicData uri="http://schemas.openxmlformats.org/drawingml/2006/table">
            <a:tbl>
              <a:tblPr firstRow="1" bandRow="1">
                <a:tableStyleId>{5C22544A-7EE6-4342-B048-85BDC9FD1C3A}</a:tableStyleId>
              </a:tblPr>
              <a:tblGrid>
                <a:gridCol w="7171399">
                  <a:extLst>
                    <a:ext uri="{9D8B030D-6E8A-4147-A177-3AD203B41FA5}">
                      <a16:colId xmlns:a16="http://schemas.microsoft.com/office/drawing/2014/main" val="1690209004"/>
                    </a:ext>
                  </a:extLst>
                </a:gridCol>
                <a:gridCol w="4033912">
                  <a:extLst>
                    <a:ext uri="{9D8B030D-6E8A-4147-A177-3AD203B41FA5}">
                      <a16:colId xmlns:a16="http://schemas.microsoft.com/office/drawing/2014/main" val="3441464615"/>
                    </a:ext>
                  </a:extLst>
                </a:gridCol>
              </a:tblGrid>
              <a:tr h="363550">
                <a:tc>
                  <a:txBody>
                    <a:bodyPr/>
                    <a:lstStyle/>
                    <a:p>
                      <a:r>
                        <a:rPr lang="en-US" sz="1700" dirty="0"/>
                        <a:t>Your work so far</a:t>
                      </a:r>
                    </a:p>
                  </a:txBody>
                  <a:tcPr marL="89642" marR="89642" marT="44821" marB="44821"/>
                </a:tc>
                <a:tc>
                  <a:txBody>
                    <a:bodyPr/>
                    <a:lstStyle/>
                    <a:p>
                      <a:r>
                        <a:rPr lang="en-US" sz="1700" dirty="0"/>
                        <a:t>How</a:t>
                      </a:r>
                      <a:r>
                        <a:rPr lang="en-US" sz="1700" baseline="0" dirty="0"/>
                        <a:t> PaaS helps?</a:t>
                      </a:r>
                      <a:endParaRPr lang="en-US" sz="1700" dirty="0"/>
                    </a:p>
                  </a:txBody>
                  <a:tcPr marL="89642" marR="89642" marT="44821" marB="44821"/>
                </a:tc>
                <a:extLst>
                  <a:ext uri="{0D108BD9-81ED-4DB2-BD59-A6C34878D82A}">
                    <a16:rowId xmlns:a16="http://schemas.microsoft.com/office/drawing/2014/main" val="270054449"/>
                  </a:ext>
                </a:extLst>
              </a:tr>
              <a:tr h="617039">
                <a:tc>
                  <a:txBody>
                    <a:bodyPr/>
                    <a:lstStyle/>
                    <a:p>
                      <a:pPr marL="0" lvl="0" indent="0">
                        <a:buFont typeface="Arial" panose="020B0604020202020204" pitchFamily="34" charset="0"/>
                        <a:buNone/>
                      </a:pPr>
                      <a:r>
                        <a:rPr lang="en-US" sz="1700" baseline="0" dirty="0"/>
                        <a:t>Hardware purchasing and management</a:t>
                      </a:r>
                    </a:p>
                  </a:txBody>
                  <a:tcPr marL="89642" marR="89642" marT="44821" marB="44821"/>
                </a:tc>
                <a:tc>
                  <a:txBody>
                    <a:bodyPr/>
                    <a:lstStyle/>
                    <a:p>
                      <a:r>
                        <a:rPr lang="en-US" sz="1700" b="1" dirty="0">
                          <a:solidFill>
                            <a:srgbClr val="107C10"/>
                          </a:solidFill>
                        </a:rPr>
                        <a:t>Built-in</a:t>
                      </a:r>
                    </a:p>
                    <a:p>
                      <a:r>
                        <a:rPr lang="en-US" sz="1700" dirty="0"/>
                        <a:t>Scales on-demand</a:t>
                      </a:r>
                    </a:p>
                  </a:txBody>
                  <a:tcPr marL="89642" marR="89642" marT="44821" marB="44821"/>
                </a:tc>
                <a:extLst>
                  <a:ext uri="{0D108BD9-81ED-4DB2-BD59-A6C34878D82A}">
                    <a16:rowId xmlns:a16="http://schemas.microsoft.com/office/drawing/2014/main" val="1308207974"/>
                  </a:ext>
                </a:extLst>
              </a:tr>
              <a:tr h="617039">
                <a:tc>
                  <a:txBody>
                    <a:bodyPr/>
                    <a:lstStyle/>
                    <a:p>
                      <a:r>
                        <a:rPr lang="en-US" sz="1700" dirty="0"/>
                        <a:t>Protect data with backups </a:t>
                      </a:r>
                      <a:r>
                        <a:rPr lang="en-US" sz="1700" baseline="0" dirty="0"/>
                        <a:t>(with health checks and retention)</a:t>
                      </a:r>
                    </a:p>
                  </a:txBody>
                  <a:tcPr marL="89642" marR="89642" marT="44821" marB="44821"/>
                </a:tc>
                <a:tc>
                  <a:txBody>
                    <a:bodyPr/>
                    <a:lstStyle/>
                    <a:p>
                      <a:r>
                        <a:rPr lang="en-US" sz="1700" b="1" dirty="0">
                          <a:solidFill>
                            <a:srgbClr val="107C10"/>
                          </a:solidFill>
                        </a:rPr>
                        <a:t>Built-in</a:t>
                      </a:r>
                    </a:p>
                    <a:p>
                      <a:r>
                        <a:rPr lang="en-US" sz="1700" dirty="0"/>
                        <a:t>Point-In-Time-Restore</a:t>
                      </a:r>
                    </a:p>
                  </a:txBody>
                  <a:tcPr marL="89642" marR="89642" marT="44821" marB="44821"/>
                </a:tc>
                <a:extLst>
                  <a:ext uri="{0D108BD9-81ED-4DB2-BD59-A6C34878D82A}">
                    <a16:rowId xmlns:a16="http://schemas.microsoft.com/office/drawing/2014/main" val="2688854763"/>
                  </a:ext>
                </a:extLst>
              </a:tr>
              <a:tr h="617039">
                <a:tc>
                  <a:txBody>
                    <a:bodyPr/>
                    <a:lstStyle/>
                    <a:p>
                      <a:r>
                        <a:rPr lang="en-US" sz="1700" dirty="0"/>
                        <a:t>High availability implementation</a:t>
                      </a:r>
                    </a:p>
                  </a:txBody>
                  <a:tcPr marL="89642" marR="89642" marT="44821" marB="44821"/>
                </a:tc>
                <a:tc>
                  <a:txBody>
                    <a:bodyPr/>
                    <a:lstStyle/>
                    <a:p>
                      <a:r>
                        <a:rPr lang="en-US" sz="1700" b="1" dirty="0">
                          <a:solidFill>
                            <a:srgbClr val="107C10"/>
                          </a:solidFill>
                        </a:rPr>
                        <a:t>Built-in</a:t>
                      </a:r>
                    </a:p>
                    <a:p>
                      <a:r>
                        <a:rPr lang="en-US" sz="1700" dirty="0"/>
                        <a:t>99.99% SLA and auto-failover</a:t>
                      </a:r>
                    </a:p>
                  </a:txBody>
                  <a:tcPr marL="89642" marR="89642" marT="44821" marB="44821"/>
                </a:tc>
                <a:extLst>
                  <a:ext uri="{0D108BD9-81ED-4DB2-BD59-A6C34878D82A}">
                    <a16:rowId xmlns:a16="http://schemas.microsoft.com/office/drawing/2014/main" val="4255915566"/>
                  </a:ext>
                </a:extLst>
              </a:tr>
              <a:tr h="617039">
                <a:tc>
                  <a:txBody>
                    <a:bodyPr/>
                    <a:lstStyle/>
                    <a:p>
                      <a:pPr marL="0" lvl="0" indent="0">
                        <a:buFont typeface="Arial" panose="020B0604020202020204" pitchFamily="34" charset="0"/>
                        <a:buNone/>
                      </a:pPr>
                      <a:r>
                        <a:rPr lang="en-US" sz="1700" dirty="0"/>
                        <a:t>Disaster recovery implementation</a:t>
                      </a: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700" b="1" dirty="0">
                          <a:solidFill>
                            <a:srgbClr val="107C10"/>
                          </a:solidFill>
                        </a:rPr>
                        <a:t>Built-in</a:t>
                      </a:r>
                      <a:endParaRPr lang="en-US" sz="1700" dirty="0"/>
                    </a:p>
                    <a:p>
                      <a:r>
                        <a:rPr lang="en-US" sz="1700" dirty="0"/>
                        <a:t>Geo-redundancy and geo-replication</a:t>
                      </a:r>
                    </a:p>
                  </a:txBody>
                  <a:tcPr marL="89642" marR="89642" marT="44821" marB="44821"/>
                </a:tc>
                <a:extLst>
                  <a:ext uri="{0D108BD9-81ED-4DB2-BD59-A6C34878D82A}">
                    <a16:rowId xmlns:a16="http://schemas.microsoft.com/office/drawing/2014/main" val="1461877366"/>
                  </a:ext>
                </a:extLst>
              </a:tr>
              <a:tr h="363550">
                <a:tc>
                  <a:txBody>
                    <a:bodyPr/>
                    <a:lstStyle/>
                    <a:p>
                      <a:pPr marL="0" lvl="0" indent="0">
                        <a:buFont typeface="Arial" panose="020B0604020202020204" pitchFamily="34" charset="0"/>
                        <a:buNone/>
                      </a:pPr>
                      <a:r>
                        <a:rPr lang="en-US" sz="1700" dirty="0"/>
                        <a:t>Ensure compliance with standards on your own</a:t>
                      </a:r>
                    </a:p>
                  </a:txBody>
                  <a:tcPr marL="89642" marR="89642" marT="44821" marB="44821"/>
                </a:tc>
                <a:tc>
                  <a:txBody>
                    <a:bodyPr/>
                    <a:lstStyle/>
                    <a:p>
                      <a:r>
                        <a:rPr lang="en-US" sz="1700" b="1" dirty="0">
                          <a:solidFill>
                            <a:srgbClr val="107C10"/>
                          </a:solidFill>
                        </a:rPr>
                        <a:t>Built-in </a:t>
                      </a:r>
                      <a:r>
                        <a:rPr lang="en-US" sz="1700" b="0" dirty="0">
                          <a:solidFill>
                            <a:schemeClr val="tx1"/>
                          </a:solidFill>
                        </a:rPr>
                        <a:t>/ e</a:t>
                      </a:r>
                      <a:r>
                        <a:rPr lang="en-US" sz="1700" dirty="0"/>
                        <a:t>asy</a:t>
                      </a:r>
                      <a:r>
                        <a:rPr lang="en-US" sz="1700" baseline="0" dirty="0"/>
                        <a:t> to use features</a:t>
                      </a:r>
                      <a:endParaRPr lang="en-US" sz="1700" b="1" dirty="0">
                        <a:solidFill>
                          <a:srgbClr val="107C10"/>
                        </a:solidFill>
                      </a:endParaRPr>
                    </a:p>
                  </a:txBody>
                  <a:tcPr marL="89642" marR="89642" marT="44821" marB="44821"/>
                </a:tc>
                <a:extLst>
                  <a:ext uri="{0D108BD9-81ED-4DB2-BD59-A6C34878D82A}">
                    <a16:rowId xmlns:a16="http://schemas.microsoft.com/office/drawing/2014/main" val="1926842925"/>
                  </a:ext>
                </a:extLst>
              </a:tr>
              <a:tr h="363550">
                <a:tc>
                  <a:txBody>
                    <a:bodyPr/>
                    <a:lstStyle/>
                    <a:p>
                      <a:pPr marL="0" lvl="0" indent="0">
                        <a:buFont typeface="Arial" panose="020B0604020202020204" pitchFamily="34" charset="0"/>
                        <a:buNone/>
                      </a:pPr>
                      <a:r>
                        <a:rPr lang="en-US" sz="1700" dirty="0"/>
                        <a:t>Secure your data from malicious users and mistakes</a:t>
                      </a:r>
                      <a:endParaRPr lang="en-US" sz="1700" baseline="0" dirty="0"/>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700" b="1" dirty="0">
                          <a:solidFill>
                            <a:srgbClr val="107C10"/>
                          </a:solidFill>
                        </a:rPr>
                        <a:t>Built-in </a:t>
                      </a:r>
                      <a:r>
                        <a:rPr lang="en-US" sz="1700" b="0" dirty="0">
                          <a:solidFill>
                            <a:schemeClr val="tx1"/>
                          </a:solidFill>
                        </a:rPr>
                        <a:t>/ e</a:t>
                      </a:r>
                      <a:r>
                        <a:rPr lang="en-US" sz="1700" dirty="0"/>
                        <a:t>asy</a:t>
                      </a:r>
                      <a:r>
                        <a:rPr lang="en-US" sz="1700" baseline="0" dirty="0"/>
                        <a:t> to use features</a:t>
                      </a:r>
                      <a:endParaRPr lang="en-US" sz="1700" dirty="0"/>
                    </a:p>
                  </a:txBody>
                  <a:tcPr marL="89642" marR="89642" marT="44821" marB="44821"/>
                </a:tc>
                <a:extLst>
                  <a:ext uri="{0D108BD9-81ED-4DB2-BD59-A6C34878D82A}">
                    <a16:rowId xmlns:a16="http://schemas.microsoft.com/office/drawing/2014/main" val="3424592129"/>
                  </a:ext>
                </a:extLst>
              </a:tr>
              <a:tr h="363550">
                <a:tc>
                  <a:txBody>
                    <a:bodyPr/>
                    <a:lstStyle/>
                    <a:p>
                      <a:pPr marL="0" lvl="0" indent="0">
                        <a:buFont typeface="Arial" panose="020B0604020202020204" pitchFamily="34" charset="0"/>
                        <a:buNone/>
                      </a:pPr>
                      <a:r>
                        <a:rPr lang="en-US" sz="1700" baseline="0" dirty="0"/>
                        <a:t>Role out updates and upgrades</a:t>
                      </a:r>
                    </a:p>
                  </a:txBody>
                  <a:tcPr marL="89642" marR="89642" marT="44821" marB="44821"/>
                </a:tc>
                <a:tc>
                  <a:txBody>
                    <a:bodyPr/>
                    <a:lstStyle/>
                    <a:p>
                      <a:r>
                        <a:rPr lang="en-US" sz="1700" b="1" dirty="0">
                          <a:solidFill>
                            <a:srgbClr val="107C10"/>
                          </a:solidFill>
                        </a:rPr>
                        <a:t>Built-in</a:t>
                      </a:r>
                    </a:p>
                  </a:txBody>
                  <a:tcPr marL="89642" marR="89642" marT="44821" marB="44821"/>
                </a:tc>
                <a:extLst>
                  <a:ext uri="{0D108BD9-81ED-4DB2-BD59-A6C34878D82A}">
                    <a16:rowId xmlns:a16="http://schemas.microsoft.com/office/drawing/2014/main" val="3826892821"/>
                  </a:ext>
                </a:extLst>
              </a:tr>
              <a:tr h="363550">
                <a:tc>
                  <a:txBody>
                    <a:bodyPr/>
                    <a:lstStyle/>
                    <a:p>
                      <a:pPr marL="0" lvl="0" indent="0">
                        <a:buFont typeface="Arial" panose="020B0604020202020204" pitchFamily="34" charset="0"/>
                        <a:buNone/>
                      </a:pPr>
                      <a:r>
                        <a:rPr lang="en-US" sz="1700" baseline="0" dirty="0"/>
                        <a:t>Monitor, troubleshoot and manage at scale</a:t>
                      </a: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700" b="1" dirty="0">
                          <a:solidFill>
                            <a:srgbClr val="107C10"/>
                          </a:solidFill>
                        </a:rPr>
                        <a:t>Built-in </a:t>
                      </a:r>
                      <a:r>
                        <a:rPr lang="en-US" sz="1700" b="0" dirty="0">
                          <a:solidFill>
                            <a:schemeClr val="tx1"/>
                          </a:solidFill>
                        </a:rPr>
                        <a:t>/ e</a:t>
                      </a:r>
                      <a:r>
                        <a:rPr lang="en-US" sz="1700" dirty="0"/>
                        <a:t>asy</a:t>
                      </a:r>
                      <a:r>
                        <a:rPr lang="en-US" sz="1700" baseline="0" dirty="0"/>
                        <a:t> to use features</a:t>
                      </a:r>
                      <a:endParaRPr lang="en-US" sz="1700" dirty="0"/>
                    </a:p>
                  </a:txBody>
                  <a:tcPr marL="89642" marR="89642" marT="44821" marB="44821"/>
                </a:tc>
                <a:extLst>
                  <a:ext uri="{0D108BD9-81ED-4DB2-BD59-A6C34878D82A}">
                    <a16:rowId xmlns:a16="http://schemas.microsoft.com/office/drawing/2014/main" val="569042410"/>
                  </a:ext>
                </a:extLst>
              </a:tr>
              <a:tr h="363550">
                <a:tc>
                  <a:txBody>
                    <a:bodyPr/>
                    <a:lstStyle/>
                    <a:p>
                      <a:pPr marL="0" lvl="0" indent="0">
                        <a:buFont typeface="Arial" panose="020B0604020202020204" pitchFamily="34" charset="0"/>
                        <a:buNone/>
                      </a:pPr>
                      <a:r>
                        <a:rPr lang="en-US" sz="1700" dirty="0"/>
                        <a:t>T</a:t>
                      </a:r>
                      <a:r>
                        <a:rPr lang="en-US" sz="1700" baseline="0" dirty="0"/>
                        <a:t>une and maintain for predictable performance</a:t>
                      </a:r>
                      <a:endParaRPr lang="en-US" sz="1700" dirty="0"/>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700" b="1" dirty="0">
                          <a:solidFill>
                            <a:srgbClr val="107C10"/>
                          </a:solidFill>
                        </a:rPr>
                        <a:t>Built-in</a:t>
                      </a:r>
                      <a:r>
                        <a:rPr lang="en-US" sz="1700" b="0" dirty="0">
                          <a:solidFill>
                            <a:schemeClr val="tx1"/>
                          </a:solidFill>
                        </a:rPr>
                        <a:t>/ e</a:t>
                      </a:r>
                      <a:r>
                        <a:rPr lang="en-US" sz="1700" dirty="0"/>
                        <a:t>asy</a:t>
                      </a:r>
                      <a:r>
                        <a:rPr lang="en-US" sz="1700" baseline="0" dirty="0"/>
                        <a:t> to use features</a:t>
                      </a:r>
                      <a:endParaRPr lang="en-US" sz="1700" dirty="0"/>
                    </a:p>
                  </a:txBody>
                  <a:tcPr marL="89642" marR="89642" marT="44821" marB="44821"/>
                </a:tc>
                <a:extLst>
                  <a:ext uri="{0D108BD9-81ED-4DB2-BD59-A6C34878D82A}">
                    <a16:rowId xmlns:a16="http://schemas.microsoft.com/office/drawing/2014/main" val="3055770248"/>
                  </a:ext>
                </a:extLst>
              </a:tr>
            </a:tbl>
          </a:graphicData>
        </a:graphic>
      </p:graphicFrame>
      <p:sp>
        <p:nvSpPr>
          <p:cNvPr id="3" name="Rectangle 2">
            <a:extLst>
              <a:ext uri="{FF2B5EF4-FFF2-40B4-BE49-F238E27FC236}">
                <a16:creationId xmlns:a16="http://schemas.microsoft.com/office/drawing/2014/main" id="{B1588D91-AB0E-4D9B-B242-FDF3B85CFF08}"/>
              </a:ext>
            </a:extLst>
          </p:cNvPr>
          <p:cNvSpPr/>
          <p:nvPr/>
        </p:nvSpPr>
        <p:spPr bwMode="auto">
          <a:xfrm>
            <a:off x="7440637" y="142108"/>
            <a:ext cx="4484444" cy="6424379"/>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761938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Before Managed Instance comes…</a:t>
            </a:r>
          </a:p>
        </p:txBody>
      </p:sp>
      <p:sp>
        <p:nvSpPr>
          <p:cNvPr id="4" name="Text Placeholder 3"/>
          <p:cNvSpPr>
            <a:spLocks noGrp="1"/>
          </p:cNvSpPr>
          <p:nvPr>
            <p:ph type="body" sz="quarter" idx="10"/>
          </p:nvPr>
        </p:nvSpPr>
        <p:spPr>
          <a:xfrm>
            <a:off x="269241" y="1337342"/>
            <a:ext cx="11655078" cy="1158629"/>
          </a:xfrm>
        </p:spPr>
        <p:txBody>
          <a:bodyPr/>
          <a:lstStyle/>
          <a:p>
            <a:r>
              <a:rPr lang="en-US" dirty="0"/>
              <a:t>You can likely migrate some apps to Azure SQL Database, without any changes, today</a:t>
            </a:r>
          </a:p>
        </p:txBody>
      </p:sp>
      <p:pic>
        <p:nvPicPr>
          <p:cNvPr id="5" name="Picture 4"/>
          <p:cNvPicPr>
            <a:picLocks noChangeAspect="1"/>
          </p:cNvPicPr>
          <p:nvPr/>
        </p:nvPicPr>
        <p:blipFill>
          <a:blip r:embed="rId3"/>
          <a:stretch>
            <a:fillRect/>
          </a:stretch>
        </p:blipFill>
        <p:spPr>
          <a:xfrm>
            <a:off x="5694890" y="2918345"/>
            <a:ext cx="6213042" cy="3722844"/>
          </a:xfrm>
          <a:prstGeom prst="rect">
            <a:avLst/>
          </a:prstGeom>
        </p:spPr>
      </p:pic>
      <p:sp>
        <p:nvSpPr>
          <p:cNvPr id="6" name="Text Placeholder 3"/>
          <p:cNvSpPr txBox="1">
            <a:spLocks/>
          </p:cNvSpPr>
          <p:nvPr/>
        </p:nvSpPr>
        <p:spPr>
          <a:xfrm>
            <a:off x="269241" y="2768941"/>
            <a:ext cx="5425649" cy="2739675"/>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defRPr/>
            </a:pPr>
            <a:r>
              <a:rPr lang="en-US" sz="3529" dirty="0">
                <a:gradFill>
                  <a:gsLst>
                    <a:gs pos="1250">
                      <a:srgbClr val="353535"/>
                    </a:gs>
                    <a:gs pos="100000">
                      <a:srgbClr val="353535"/>
                    </a:gs>
                  </a:gsLst>
                  <a:lin ang="5400000" scaled="0"/>
                </a:gradFill>
                <a:latin typeface="Segoe UI Light"/>
              </a:rPr>
              <a:t>Start migrating now:</a:t>
            </a:r>
          </a:p>
          <a:p>
            <a:pPr marL="784338" lvl="1" indent="-560241" defTabSz="914367">
              <a:buFont typeface="Arial" panose="020B0604020202020204" pitchFamily="34" charset="0"/>
              <a:buChar char="•"/>
              <a:defRPr/>
            </a:pPr>
            <a:r>
              <a:rPr lang="en-US" sz="2745" dirty="0">
                <a:gradFill>
                  <a:gsLst>
                    <a:gs pos="1250">
                      <a:srgbClr val="353535"/>
                    </a:gs>
                    <a:gs pos="100000">
                      <a:srgbClr val="353535"/>
                    </a:gs>
                  </a:gsLst>
                  <a:lin ang="5400000" scaled="0"/>
                </a:gradFill>
                <a:latin typeface="Segoe UI Semilight"/>
              </a:rPr>
              <a:t>Download and run </a:t>
            </a:r>
            <a:br>
              <a:rPr lang="en-US" sz="2745" dirty="0">
                <a:gradFill>
                  <a:gsLst>
                    <a:gs pos="1250">
                      <a:srgbClr val="353535"/>
                    </a:gs>
                    <a:gs pos="100000">
                      <a:srgbClr val="353535"/>
                    </a:gs>
                  </a:gsLst>
                  <a:lin ang="5400000" scaled="0"/>
                </a:gradFill>
                <a:latin typeface="Segoe UI Semilight"/>
              </a:rPr>
            </a:br>
            <a:r>
              <a:rPr lang="en-US" sz="2745" b="1" dirty="0">
                <a:gradFill>
                  <a:gsLst>
                    <a:gs pos="1250">
                      <a:srgbClr val="353535"/>
                    </a:gs>
                    <a:gs pos="100000">
                      <a:srgbClr val="353535"/>
                    </a:gs>
                  </a:gsLst>
                  <a:lin ang="5400000" scaled="0"/>
                </a:gradFill>
                <a:latin typeface="Segoe UI Semilight"/>
              </a:rPr>
              <a:t>Data Migration Assistant</a:t>
            </a:r>
          </a:p>
          <a:p>
            <a:pPr marL="784338" lvl="1" indent="-560241" defTabSz="914367">
              <a:buFont typeface="Arial" panose="020B0604020202020204" pitchFamily="34" charset="0"/>
              <a:buChar char="•"/>
              <a:defRPr/>
            </a:pPr>
            <a:r>
              <a:rPr lang="en-US" sz="2745" dirty="0">
                <a:gradFill>
                  <a:gsLst>
                    <a:gs pos="1250">
                      <a:srgbClr val="353535"/>
                    </a:gs>
                    <a:gs pos="100000">
                      <a:srgbClr val="353535"/>
                    </a:gs>
                  </a:gsLst>
                  <a:lin ang="5400000" scaled="0"/>
                </a:gradFill>
                <a:latin typeface="Segoe UI Semilight"/>
              </a:rPr>
              <a:t>Automated assessment will identify databases that are safe to move, w/o changes</a:t>
            </a:r>
          </a:p>
        </p:txBody>
      </p:sp>
    </p:spTree>
    <p:extLst>
      <p:ext uri="{BB962C8B-B14F-4D97-AF65-F5344CB8AC3E}">
        <p14:creationId xmlns:p14="http://schemas.microsoft.com/office/powerpoint/2010/main" val="78085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8108" y="496183"/>
            <a:ext cx="11384209" cy="867862"/>
          </a:xfrm>
        </p:spPr>
        <p:txBody>
          <a:bodyPr/>
          <a:lstStyle/>
          <a:p>
            <a:r>
              <a:rPr lang="en-US" dirty="0"/>
              <a:t>IAAS vs PAAS</a:t>
            </a:r>
          </a:p>
        </p:txBody>
      </p:sp>
      <p:sp>
        <p:nvSpPr>
          <p:cNvPr id="4" name="Text Placeholder 3"/>
          <p:cNvSpPr>
            <a:spLocks noGrp="1"/>
          </p:cNvSpPr>
          <p:nvPr>
            <p:ph type="body" sz="quarter" idx="11"/>
          </p:nvPr>
        </p:nvSpPr>
        <p:spPr>
          <a:xfrm>
            <a:off x="0" y="211562"/>
            <a:ext cx="3048001" cy="355153"/>
          </a:xfrm>
        </p:spPr>
        <p:txBody>
          <a:bodyPr/>
          <a:lstStyle/>
          <a:p>
            <a:pPr marL="0" indent="0">
              <a:buNone/>
            </a:pPr>
            <a:r>
              <a:rPr lang="en-US" dirty="0"/>
              <a:t>Relational Database Engines</a:t>
            </a:r>
          </a:p>
        </p:txBody>
      </p:sp>
      <p:sp>
        <p:nvSpPr>
          <p:cNvPr id="20" name="Text Placeholder 3">
            <a:extLst>
              <a:ext uri="{FF2B5EF4-FFF2-40B4-BE49-F238E27FC236}">
                <a16:creationId xmlns:a16="http://schemas.microsoft.com/office/drawing/2014/main" id="{AFC141AE-FF1E-4339-8899-ACAF149829F8}"/>
              </a:ext>
            </a:extLst>
          </p:cNvPr>
          <p:cNvSpPr txBox="1">
            <a:spLocks/>
          </p:cNvSpPr>
          <p:nvPr/>
        </p:nvSpPr>
        <p:spPr>
          <a:xfrm>
            <a:off x="338108" y="2383180"/>
            <a:ext cx="3048001" cy="370381"/>
          </a:xfrm>
          <a:prstGeom prst="rect">
            <a:avLst/>
          </a:prstGeom>
          <a:solidFill>
            <a:schemeClr val="tx1">
              <a:lumMod val="75000"/>
            </a:schemeClr>
          </a:solidFill>
          <a:ln w="12700" cap="flat" cmpd="sng" algn="ctr">
            <a:noFill/>
            <a:prstDash val="solid"/>
            <a:miter lim="800000"/>
          </a:ln>
          <a:effectLst/>
        </p:spPr>
        <p:txBody>
          <a:bodyPr vert="horz" wrap="square"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prstClr val="white"/>
                </a:solidFill>
                <a:effectLst/>
                <a:uLnTx/>
                <a:uFillTx/>
                <a:latin typeface="Segoe UI"/>
                <a:ea typeface="+mn-ea"/>
                <a:cs typeface="+mn-cs"/>
              </a:rPr>
              <a:t>It’s a VM!</a:t>
            </a:r>
          </a:p>
        </p:txBody>
      </p:sp>
      <p:sp>
        <p:nvSpPr>
          <p:cNvPr id="21" name="Text Placeholder 3">
            <a:extLst>
              <a:ext uri="{FF2B5EF4-FFF2-40B4-BE49-F238E27FC236}">
                <a16:creationId xmlns:a16="http://schemas.microsoft.com/office/drawing/2014/main" id="{85527237-9E74-4285-ADC2-664511C3BA07}"/>
              </a:ext>
            </a:extLst>
          </p:cNvPr>
          <p:cNvSpPr txBox="1">
            <a:spLocks/>
          </p:cNvSpPr>
          <p:nvPr/>
        </p:nvSpPr>
        <p:spPr>
          <a:xfrm>
            <a:off x="4233074" y="2383180"/>
            <a:ext cx="3048001" cy="370381"/>
          </a:xfrm>
          <a:prstGeom prst="rect">
            <a:avLst/>
          </a:prstGeom>
          <a:solidFill>
            <a:schemeClr val="tx1">
              <a:lumMod val="75000"/>
            </a:schemeClr>
          </a:solidFill>
          <a:ln w="12700" cap="flat" cmpd="sng" algn="ctr">
            <a:noFill/>
            <a:prstDash val="solid"/>
            <a:miter lim="800000"/>
          </a:ln>
          <a:effectLst/>
        </p:spPr>
        <p:txBody>
          <a:bodyPr vert="horz"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prstClr val="white"/>
                </a:solidFill>
                <a:effectLst/>
                <a:uLnTx/>
                <a:uFillTx/>
                <a:latin typeface="Segoe UI"/>
                <a:ea typeface="+mn-ea"/>
                <a:cs typeface="+mn-cs"/>
              </a:rPr>
              <a:t>Migrate Fleet of Databases</a:t>
            </a:r>
          </a:p>
        </p:txBody>
      </p:sp>
      <p:sp>
        <p:nvSpPr>
          <p:cNvPr id="22" name="Text Placeholder 3">
            <a:extLst>
              <a:ext uri="{FF2B5EF4-FFF2-40B4-BE49-F238E27FC236}">
                <a16:creationId xmlns:a16="http://schemas.microsoft.com/office/drawing/2014/main" id="{84C781F8-2D37-4025-B625-A6E6BD5EB888}"/>
              </a:ext>
            </a:extLst>
          </p:cNvPr>
          <p:cNvSpPr txBox="1">
            <a:spLocks/>
          </p:cNvSpPr>
          <p:nvPr/>
        </p:nvSpPr>
        <p:spPr>
          <a:xfrm>
            <a:off x="8128039" y="2383180"/>
            <a:ext cx="3048001" cy="370381"/>
          </a:xfrm>
          <a:prstGeom prst="rect">
            <a:avLst/>
          </a:prstGeom>
          <a:solidFill>
            <a:schemeClr val="tx1">
              <a:lumMod val="75000"/>
            </a:schemeClr>
          </a:solidFill>
          <a:ln w="12700" cap="flat" cmpd="sng" algn="ctr">
            <a:noFill/>
            <a:prstDash val="solid"/>
            <a:miter lim="800000"/>
          </a:ln>
          <a:effectLst/>
        </p:spPr>
        <p:txBody>
          <a:bodyPr vert="horz"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prstClr val="white"/>
                </a:solidFill>
                <a:effectLst/>
                <a:uLnTx/>
                <a:uFillTx/>
                <a:latin typeface="Segoe UI"/>
                <a:ea typeface="+mn-ea"/>
                <a:cs typeface="+mn-cs"/>
              </a:rPr>
              <a:t>Fully managed Database</a:t>
            </a:r>
          </a:p>
        </p:txBody>
      </p:sp>
      <p:sp>
        <p:nvSpPr>
          <p:cNvPr id="23" name="Text Placeholder 3">
            <a:extLst>
              <a:ext uri="{FF2B5EF4-FFF2-40B4-BE49-F238E27FC236}">
                <a16:creationId xmlns:a16="http://schemas.microsoft.com/office/drawing/2014/main" id="{96A8C54B-50B2-41C2-8A4B-0021BAF4CFA5}"/>
              </a:ext>
            </a:extLst>
          </p:cNvPr>
          <p:cNvSpPr txBox="1">
            <a:spLocks/>
          </p:cNvSpPr>
          <p:nvPr/>
        </p:nvSpPr>
        <p:spPr>
          <a:xfrm>
            <a:off x="338108" y="2826469"/>
            <a:ext cx="3048001" cy="370381"/>
          </a:xfrm>
          <a:prstGeom prst="rect">
            <a:avLst/>
          </a:prstGeom>
          <a:solidFill>
            <a:schemeClr val="tx1">
              <a:lumMod val="75000"/>
            </a:schemeClr>
          </a:solidFill>
          <a:ln w="12700" cap="flat" cmpd="sng" algn="ctr">
            <a:noFill/>
            <a:prstDash val="solid"/>
            <a:miter lim="800000"/>
          </a:ln>
          <a:effectLst/>
        </p:spPr>
        <p:txBody>
          <a:bodyPr vert="horz" wrap="square"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prstClr val="white"/>
                </a:solidFill>
                <a:effectLst/>
                <a:uLnTx/>
                <a:uFillTx/>
                <a:latin typeface="Segoe UI"/>
                <a:ea typeface="+mn-ea"/>
                <a:cs typeface="+mn-cs"/>
              </a:rPr>
              <a:t>Management of OS and SQL Server</a:t>
            </a:r>
          </a:p>
        </p:txBody>
      </p:sp>
      <p:sp>
        <p:nvSpPr>
          <p:cNvPr id="24" name="Text Placeholder 3">
            <a:extLst>
              <a:ext uri="{FF2B5EF4-FFF2-40B4-BE49-F238E27FC236}">
                <a16:creationId xmlns:a16="http://schemas.microsoft.com/office/drawing/2014/main" id="{F71FBD65-D722-4959-B8A3-4178594C973C}"/>
              </a:ext>
            </a:extLst>
          </p:cNvPr>
          <p:cNvSpPr txBox="1">
            <a:spLocks/>
          </p:cNvSpPr>
          <p:nvPr/>
        </p:nvSpPr>
        <p:spPr>
          <a:xfrm>
            <a:off x="4233074" y="2826469"/>
            <a:ext cx="3048001" cy="370381"/>
          </a:xfrm>
          <a:prstGeom prst="rect">
            <a:avLst/>
          </a:prstGeom>
          <a:solidFill>
            <a:schemeClr val="tx1">
              <a:lumMod val="75000"/>
            </a:schemeClr>
          </a:solidFill>
          <a:ln w="12700" cap="flat" cmpd="sng" algn="ctr">
            <a:noFill/>
            <a:prstDash val="solid"/>
            <a:miter lim="800000"/>
          </a:ln>
          <a:effectLst/>
        </p:spPr>
        <p:txBody>
          <a:bodyPr vert="horz"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prstClr val="white"/>
                </a:solidFill>
                <a:effectLst/>
                <a:uLnTx/>
                <a:uFillTx/>
                <a:latin typeface="Segoe UI"/>
                <a:ea typeface="+mn-ea"/>
                <a:cs typeface="+mn-cs"/>
              </a:rPr>
              <a:t>Security Isolation with Azure </a:t>
            </a:r>
            <a:r>
              <a:rPr kumimoji="0" lang="en-US" sz="1373" b="0" i="0" u="none" strike="noStrike" kern="1200" cap="none" spc="0" normalizeH="0" baseline="0" noProof="0" dirty="0" err="1">
                <a:ln>
                  <a:noFill/>
                </a:ln>
                <a:solidFill>
                  <a:prstClr val="white"/>
                </a:solidFill>
                <a:effectLst/>
                <a:uLnTx/>
                <a:uFillTx/>
                <a:latin typeface="Segoe UI"/>
                <a:ea typeface="+mn-ea"/>
                <a:cs typeface="+mn-cs"/>
              </a:rPr>
              <a:t>VNet</a:t>
            </a:r>
            <a:endParaRPr kumimoji="0" lang="en-US" sz="1373" b="0" i="0" u="none" strike="noStrike" kern="1200" cap="none" spc="0" normalizeH="0" baseline="0" noProof="0" dirty="0">
              <a:ln>
                <a:noFill/>
              </a:ln>
              <a:solidFill>
                <a:prstClr val="white"/>
              </a:solidFill>
              <a:effectLst/>
              <a:uLnTx/>
              <a:uFillTx/>
              <a:latin typeface="Segoe UI"/>
              <a:ea typeface="+mn-ea"/>
              <a:cs typeface="+mn-cs"/>
            </a:endParaRPr>
          </a:p>
        </p:txBody>
      </p:sp>
      <p:sp>
        <p:nvSpPr>
          <p:cNvPr id="25" name="Text Placeholder 3">
            <a:extLst>
              <a:ext uri="{FF2B5EF4-FFF2-40B4-BE49-F238E27FC236}">
                <a16:creationId xmlns:a16="http://schemas.microsoft.com/office/drawing/2014/main" id="{E9D28EF8-4128-43E5-AC7F-F32BC60F6A15}"/>
              </a:ext>
            </a:extLst>
          </p:cNvPr>
          <p:cNvSpPr txBox="1">
            <a:spLocks/>
          </p:cNvSpPr>
          <p:nvPr/>
        </p:nvSpPr>
        <p:spPr>
          <a:xfrm>
            <a:off x="8128039" y="2826469"/>
            <a:ext cx="3048001" cy="370381"/>
          </a:xfrm>
          <a:prstGeom prst="rect">
            <a:avLst/>
          </a:prstGeom>
          <a:solidFill>
            <a:schemeClr val="tx1">
              <a:lumMod val="75000"/>
            </a:schemeClr>
          </a:solidFill>
          <a:ln w="12700" cap="flat" cmpd="sng" algn="ctr">
            <a:noFill/>
            <a:prstDash val="solid"/>
            <a:miter lim="800000"/>
          </a:ln>
          <a:effectLst/>
        </p:spPr>
        <p:txBody>
          <a:bodyPr vert="horz"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prstClr val="white"/>
                </a:solidFill>
                <a:effectLst/>
                <a:uLnTx/>
                <a:uFillTx/>
                <a:latin typeface="Segoe UI"/>
                <a:ea typeface="+mn-ea"/>
                <a:cs typeface="+mn-cs"/>
              </a:rPr>
              <a:t>Active Learning and Optimization</a:t>
            </a:r>
          </a:p>
        </p:txBody>
      </p:sp>
      <p:sp>
        <p:nvSpPr>
          <p:cNvPr id="26" name="Text Placeholder 3">
            <a:extLst>
              <a:ext uri="{FF2B5EF4-FFF2-40B4-BE49-F238E27FC236}">
                <a16:creationId xmlns:a16="http://schemas.microsoft.com/office/drawing/2014/main" id="{9140D95C-362B-429C-A272-0E2781B85002}"/>
              </a:ext>
            </a:extLst>
          </p:cNvPr>
          <p:cNvSpPr txBox="1">
            <a:spLocks/>
          </p:cNvSpPr>
          <p:nvPr/>
        </p:nvSpPr>
        <p:spPr>
          <a:xfrm>
            <a:off x="338109" y="3269758"/>
            <a:ext cx="3048001" cy="370381"/>
          </a:xfrm>
          <a:prstGeom prst="rect">
            <a:avLst/>
          </a:prstGeom>
          <a:solidFill>
            <a:schemeClr val="tx1">
              <a:lumMod val="75000"/>
            </a:schemeClr>
          </a:solidFill>
          <a:ln w="12700" cap="flat" cmpd="sng" algn="ctr">
            <a:noFill/>
            <a:prstDash val="solid"/>
            <a:miter lim="800000"/>
          </a:ln>
          <a:effectLst/>
        </p:spPr>
        <p:txBody>
          <a:bodyPr vert="horz" wrap="square"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prstClr val="white"/>
                </a:solidFill>
                <a:effectLst/>
                <a:uLnTx/>
                <a:uFillTx/>
                <a:latin typeface="Segoe UI"/>
                <a:ea typeface="+mn-ea"/>
                <a:cs typeface="+mn-cs"/>
              </a:rPr>
              <a:t>Select Version, OS, Edition</a:t>
            </a:r>
          </a:p>
        </p:txBody>
      </p:sp>
      <p:sp>
        <p:nvSpPr>
          <p:cNvPr id="27" name="Text Placeholder 3">
            <a:extLst>
              <a:ext uri="{FF2B5EF4-FFF2-40B4-BE49-F238E27FC236}">
                <a16:creationId xmlns:a16="http://schemas.microsoft.com/office/drawing/2014/main" id="{DE3708E9-B8FD-4B6F-A1FF-BF452610F0E6}"/>
              </a:ext>
            </a:extLst>
          </p:cNvPr>
          <p:cNvSpPr txBox="1">
            <a:spLocks/>
          </p:cNvSpPr>
          <p:nvPr/>
        </p:nvSpPr>
        <p:spPr>
          <a:xfrm>
            <a:off x="4233074" y="3269757"/>
            <a:ext cx="3048001" cy="813670"/>
          </a:xfrm>
          <a:prstGeom prst="rect">
            <a:avLst/>
          </a:prstGeom>
          <a:solidFill>
            <a:schemeClr val="tx1">
              <a:lumMod val="75000"/>
            </a:schemeClr>
          </a:solidFill>
          <a:ln w="12700" cap="flat" cmpd="sng" algn="ctr">
            <a:noFill/>
            <a:prstDash val="solid"/>
            <a:miter lim="800000"/>
          </a:ln>
          <a:effectLst/>
        </p:spPr>
        <p:txBody>
          <a:bodyPr vert="horz"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prstClr val="white"/>
                </a:solidFill>
                <a:effectLst/>
                <a:uLnTx/>
                <a:uFillTx/>
                <a:latin typeface="Segoe UI"/>
                <a:ea typeface="+mn-ea"/>
                <a:cs typeface="+mn-cs"/>
              </a:rPr>
              <a:t>Application Surface Compatibility</a:t>
            </a:r>
            <a:br>
              <a:rPr kumimoji="0" lang="en-US" sz="1373" b="0" i="0" u="none" strike="noStrike" kern="1200" cap="none" spc="0" normalizeH="0" baseline="0" noProof="0" dirty="0">
                <a:ln>
                  <a:noFill/>
                </a:ln>
                <a:solidFill>
                  <a:prstClr val="white"/>
                </a:solidFill>
                <a:effectLst/>
                <a:uLnTx/>
                <a:uFillTx/>
                <a:latin typeface="Segoe UI"/>
                <a:ea typeface="+mn-ea"/>
                <a:cs typeface="+mn-cs"/>
              </a:rPr>
            </a:br>
            <a:r>
              <a:rPr kumimoji="0" lang="en-US" sz="1177" b="0" i="0" u="none" strike="noStrike" kern="1200" cap="none" spc="0" normalizeH="0" baseline="0" noProof="0" dirty="0">
                <a:ln>
                  <a:noFill/>
                </a:ln>
                <a:solidFill>
                  <a:prstClr val="white"/>
                </a:solidFill>
                <a:effectLst/>
                <a:uLnTx/>
                <a:uFillTx/>
                <a:latin typeface="Segoe UI"/>
                <a:ea typeface="+mn-ea"/>
                <a:cs typeface="+mn-cs"/>
              </a:rPr>
              <a:t>SQL Agent, Profiler</a:t>
            </a:r>
            <a:br>
              <a:rPr kumimoji="0" lang="en-US" sz="1177" b="0" i="0" u="none" strike="noStrike" kern="1200" cap="none" spc="0" normalizeH="0" baseline="0" noProof="0" dirty="0">
                <a:ln>
                  <a:noFill/>
                </a:ln>
                <a:solidFill>
                  <a:prstClr val="white"/>
                </a:solidFill>
                <a:effectLst/>
                <a:uLnTx/>
                <a:uFillTx/>
                <a:latin typeface="Segoe UI"/>
                <a:ea typeface="+mn-ea"/>
                <a:cs typeface="+mn-cs"/>
              </a:rPr>
            </a:br>
            <a:r>
              <a:rPr kumimoji="0" lang="en-US" sz="1177" b="0" i="0" u="none" strike="noStrike" kern="1200" cap="none" spc="0" normalizeH="0" baseline="0" noProof="0" dirty="0">
                <a:ln>
                  <a:noFill/>
                </a:ln>
                <a:solidFill>
                  <a:prstClr val="white"/>
                </a:solidFill>
                <a:effectLst/>
                <a:uLnTx/>
                <a:uFillTx/>
                <a:latin typeface="Segoe UI"/>
                <a:ea typeface="+mn-ea"/>
                <a:cs typeface="+mn-cs"/>
              </a:rPr>
              <a:t>Cross DB querying, CLR, Replication,</a:t>
            </a:r>
            <a:br>
              <a:rPr kumimoji="0" lang="en-US" sz="1177" b="0" i="0" u="none" strike="noStrike" kern="1200" cap="none" spc="0" normalizeH="0" baseline="0" noProof="0" dirty="0">
                <a:ln>
                  <a:noFill/>
                </a:ln>
                <a:solidFill>
                  <a:prstClr val="white"/>
                </a:solidFill>
                <a:effectLst/>
                <a:uLnTx/>
                <a:uFillTx/>
                <a:latin typeface="Segoe UI"/>
                <a:ea typeface="+mn-ea"/>
                <a:cs typeface="+mn-cs"/>
              </a:rPr>
            </a:br>
            <a:r>
              <a:rPr kumimoji="0" lang="en-US" sz="1177" b="0" i="0" u="none" strike="noStrike" kern="1200" cap="none" spc="0" normalizeH="0" baseline="0" noProof="0" dirty="0">
                <a:ln>
                  <a:noFill/>
                </a:ln>
                <a:solidFill>
                  <a:prstClr val="white"/>
                </a:solidFill>
                <a:effectLst/>
                <a:uLnTx/>
                <a:uFillTx/>
                <a:latin typeface="Segoe UI"/>
                <a:ea typeface="+mn-ea"/>
                <a:cs typeface="+mn-cs"/>
              </a:rPr>
              <a:t>CDC, Service Broker</a:t>
            </a:r>
            <a:endParaRPr kumimoji="0" lang="en-US" sz="1373" b="0" i="0" u="none" strike="noStrike" kern="1200" cap="none" spc="0" normalizeH="0" baseline="0" noProof="0" dirty="0">
              <a:ln>
                <a:noFill/>
              </a:ln>
              <a:solidFill>
                <a:prstClr val="white"/>
              </a:solidFill>
              <a:effectLst/>
              <a:uLnTx/>
              <a:uFillTx/>
              <a:latin typeface="Segoe UI"/>
              <a:ea typeface="+mn-ea"/>
              <a:cs typeface="+mn-cs"/>
            </a:endParaRPr>
          </a:p>
        </p:txBody>
      </p:sp>
      <p:sp>
        <p:nvSpPr>
          <p:cNvPr id="28" name="Text Placeholder 3">
            <a:extLst>
              <a:ext uri="{FF2B5EF4-FFF2-40B4-BE49-F238E27FC236}">
                <a16:creationId xmlns:a16="http://schemas.microsoft.com/office/drawing/2014/main" id="{7D077647-5FAF-49E6-B2D8-9D3DE9EE544B}"/>
              </a:ext>
            </a:extLst>
          </p:cNvPr>
          <p:cNvSpPr txBox="1">
            <a:spLocks/>
          </p:cNvSpPr>
          <p:nvPr/>
        </p:nvSpPr>
        <p:spPr>
          <a:xfrm>
            <a:off x="8128039" y="3269758"/>
            <a:ext cx="3048001" cy="370381"/>
          </a:xfrm>
          <a:prstGeom prst="rect">
            <a:avLst/>
          </a:prstGeom>
          <a:solidFill>
            <a:schemeClr val="tx1">
              <a:lumMod val="75000"/>
            </a:schemeClr>
          </a:solidFill>
          <a:ln w="12700" cap="flat" cmpd="sng" algn="ctr">
            <a:noFill/>
            <a:prstDash val="solid"/>
            <a:miter lim="800000"/>
          </a:ln>
          <a:effectLst/>
        </p:spPr>
        <p:txBody>
          <a:bodyPr vert="horz"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prstClr val="white"/>
                </a:solidFill>
                <a:effectLst/>
                <a:uLnTx/>
                <a:uFillTx/>
                <a:latin typeface="Segoe UI"/>
                <a:ea typeface="+mn-ea"/>
                <a:cs typeface="+mn-cs"/>
              </a:rPr>
              <a:t>End to End Integration</a:t>
            </a:r>
          </a:p>
        </p:txBody>
      </p:sp>
      <p:sp>
        <p:nvSpPr>
          <p:cNvPr id="31" name="Text Placeholder 3">
            <a:extLst>
              <a:ext uri="{FF2B5EF4-FFF2-40B4-BE49-F238E27FC236}">
                <a16:creationId xmlns:a16="http://schemas.microsoft.com/office/drawing/2014/main" id="{747AC177-A2CC-41BF-BA29-922F128DF82A}"/>
              </a:ext>
            </a:extLst>
          </p:cNvPr>
          <p:cNvSpPr txBox="1">
            <a:spLocks/>
          </p:cNvSpPr>
          <p:nvPr/>
        </p:nvSpPr>
        <p:spPr>
          <a:xfrm>
            <a:off x="8128039" y="3713046"/>
            <a:ext cx="3048001" cy="370381"/>
          </a:xfrm>
          <a:prstGeom prst="rect">
            <a:avLst/>
          </a:prstGeom>
          <a:solidFill>
            <a:schemeClr val="tx1">
              <a:lumMod val="75000"/>
            </a:schemeClr>
          </a:solidFill>
          <a:ln w="12700" cap="flat" cmpd="sng" algn="ctr">
            <a:noFill/>
            <a:prstDash val="solid"/>
            <a:miter lim="800000"/>
          </a:ln>
          <a:effectLst/>
        </p:spPr>
        <p:txBody>
          <a:bodyPr vert="horz"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prstClr val="white"/>
                </a:solidFill>
                <a:effectLst/>
                <a:uLnTx/>
                <a:uFillTx/>
                <a:latin typeface="Segoe UI"/>
                <a:ea typeface="+mn-ea"/>
                <a:cs typeface="+mn-cs"/>
              </a:rPr>
              <a:t>Intelligent Data Protection &amp; Security</a:t>
            </a:r>
          </a:p>
        </p:txBody>
      </p:sp>
      <p:sp>
        <p:nvSpPr>
          <p:cNvPr id="33" name="Text Placeholder 3">
            <a:extLst>
              <a:ext uri="{FF2B5EF4-FFF2-40B4-BE49-F238E27FC236}">
                <a16:creationId xmlns:a16="http://schemas.microsoft.com/office/drawing/2014/main" id="{3C47AA9E-7B85-41CD-A73C-9BA6F71E8071}"/>
              </a:ext>
            </a:extLst>
          </p:cNvPr>
          <p:cNvSpPr txBox="1">
            <a:spLocks/>
          </p:cNvSpPr>
          <p:nvPr/>
        </p:nvSpPr>
        <p:spPr>
          <a:xfrm>
            <a:off x="4233074" y="4156335"/>
            <a:ext cx="3048001" cy="370381"/>
          </a:xfrm>
          <a:prstGeom prst="rect">
            <a:avLst/>
          </a:prstGeom>
          <a:solidFill>
            <a:schemeClr val="tx1">
              <a:lumMod val="75000"/>
            </a:schemeClr>
          </a:solidFill>
          <a:ln w="12700" cap="flat" cmpd="sng" algn="ctr">
            <a:noFill/>
            <a:prstDash val="solid"/>
            <a:miter lim="800000"/>
          </a:ln>
          <a:effectLst/>
        </p:spPr>
        <p:txBody>
          <a:bodyPr vert="horz"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prstClr val="white"/>
                </a:solidFill>
                <a:effectLst/>
                <a:uLnTx/>
                <a:uFillTx/>
                <a:latin typeface="Segoe UI"/>
                <a:ea typeface="+mn-ea"/>
                <a:cs typeface="+mn-cs"/>
              </a:rPr>
              <a:t>Database sizes up to 35TB</a:t>
            </a:r>
          </a:p>
        </p:txBody>
      </p:sp>
      <p:sp>
        <p:nvSpPr>
          <p:cNvPr id="34" name="Text Placeholder 3">
            <a:extLst>
              <a:ext uri="{FF2B5EF4-FFF2-40B4-BE49-F238E27FC236}">
                <a16:creationId xmlns:a16="http://schemas.microsoft.com/office/drawing/2014/main" id="{91F6C8E4-A9A3-4151-9426-A41D53A985F9}"/>
              </a:ext>
            </a:extLst>
          </p:cNvPr>
          <p:cNvSpPr txBox="1">
            <a:spLocks/>
          </p:cNvSpPr>
          <p:nvPr/>
        </p:nvSpPr>
        <p:spPr>
          <a:xfrm>
            <a:off x="8128039" y="4156335"/>
            <a:ext cx="3048001" cy="370381"/>
          </a:xfrm>
          <a:prstGeom prst="rect">
            <a:avLst/>
          </a:prstGeom>
          <a:solidFill>
            <a:schemeClr val="tx1">
              <a:lumMod val="75000"/>
            </a:schemeClr>
          </a:solidFill>
          <a:ln w="12700" cap="flat" cmpd="sng" algn="ctr">
            <a:noFill/>
            <a:prstDash val="solid"/>
            <a:miter lim="800000"/>
          </a:ln>
          <a:effectLst/>
        </p:spPr>
        <p:txBody>
          <a:bodyPr vert="horz"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prstClr val="white"/>
                </a:solidFill>
                <a:effectLst/>
                <a:uLnTx/>
                <a:uFillTx/>
                <a:latin typeface="Segoe UI"/>
                <a:ea typeface="+mn-ea"/>
                <a:cs typeface="+mn-cs"/>
              </a:rPr>
              <a:t>Application &amp; Data Modernization</a:t>
            </a:r>
          </a:p>
        </p:txBody>
      </p:sp>
      <p:sp>
        <p:nvSpPr>
          <p:cNvPr id="36" name="Text Placeholder 3">
            <a:extLst>
              <a:ext uri="{FF2B5EF4-FFF2-40B4-BE49-F238E27FC236}">
                <a16:creationId xmlns:a16="http://schemas.microsoft.com/office/drawing/2014/main" id="{A452A570-C12C-4D6A-92EB-A9C1E636EFB4}"/>
              </a:ext>
            </a:extLst>
          </p:cNvPr>
          <p:cNvSpPr txBox="1">
            <a:spLocks/>
          </p:cNvSpPr>
          <p:nvPr/>
        </p:nvSpPr>
        <p:spPr>
          <a:xfrm>
            <a:off x="4233074" y="4599624"/>
            <a:ext cx="3048001" cy="370381"/>
          </a:xfrm>
          <a:prstGeom prst="rect">
            <a:avLst/>
          </a:prstGeom>
          <a:solidFill>
            <a:schemeClr val="tx1">
              <a:lumMod val="75000"/>
            </a:schemeClr>
          </a:solidFill>
          <a:ln w="12700" cap="flat" cmpd="sng" algn="ctr">
            <a:noFill/>
            <a:prstDash val="solid"/>
            <a:miter lim="800000"/>
          </a:ln>
          <a:effectLst/>
        </p:spPr>
        <p:txBody>
          <a:bodyPr vert="horz"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prstClr val="white"/>
                </a:solidFill>
                <a:effectLst/>
                <a:uLnTx/>
                <a:uFillTx/>
                <a:latin typeface="Segoe UI"/>
                <a:ea typeface="+mn-ea"/>
                <a:cs typeface="+mn-cs"/>
              </a:rPr>
              <a:t>Minimize Migration Downtime</a:t>
            </a:r>
          </a:p>
        </p:txBody>
      </p:sp>
      <p:sp>
        <p:nvSpPr>
          <p:cNvPr id="37" name="Text Placeholder 3">
            <a:extLst>
              <a:ext uri="{FF2B5EF4-FFF2-40B4-BE49-F238E27FC236}">
                <a16:creationId xmlns:a16="http://schemas.microsoft.com/office/drawing/2014/main" id="{120BB604-1EA4-4052-A746-9CF602DDD9B9}"/>
              </a:ext>
            </a:extLst>
          </p:cNvPr>
          <p:cNvSpPr txBox="1">
            <a:spLocks/>
          </p:cNvSpPr>
          <p:nvPr/>
        </p:nvSpPr>
        <p:spPr>
          <a:xfrm>
            <a:off x="8128039" y="4599623"/>
            <a:ext cx="3048001" cy="670084"/>
          </a:xfrm>
          <a:prstGeom prst="rect">
            <a:avLst/>
          </a:prstGeom>
          <a:solidFill>
            <a:schemeClr val="tx1">
              <a:lumMod val="75000"/>
            </a:schemeClr>
          </a:solidFill>
          <a:ln w="12700" cap="flat" cmpd="sng" algn="ctr">
            <a:noFill/>
            <a:prstDash val="solid"/>
            <a:miter lim="800000"/>
          </a:ln>
          <a:effectLst/>
        </p:spPr>
        <p:txBody>
          <a:bodyPr vert="horz"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prstClr val="white"/>
                </a:solidFill>
                <a:effectLst/>
                <a:uLnTx/>
                <a:uFillTx/>
                <a:latin typeface="Segoe UI"/>
                <a:ea typeface="+mn-ea"/>
                <a:cs typeface="+mn-cs"/>
              </a:rPr>
              <a:t>Up to 4 TB single Databases</a:t>
            </a:r>
            <a:br>
              <a:rPr kumimoji="0" lang="en-US" sz="1373" b="0" i="0" u="none" strike="noStrike" kern="1200" cap="none" spc="0" normalizeH="0" baseline="0" noProof="0" dirty="0">
                <a:ln>
                  <a:noFill/>
                </a:ln>
                <a:solidFill>
                  <a:prstClr val="white"/>
                </a:solidFill>
                <a:effectLst/>
                <a:uLnTx/>
                <a:uFillTx/>
                <a:latin typeface="Segoe UI"/>
                <a:ea typeface="+mn-ea"/>
                <a:cs typeface="+mn-cs"/>
              </a:rPr>
            </a:br>
            <a:r>
              <a:rPr kumimoji="0" lang="en-US" sz="1373" b="0" i="0" u="none" strike="noStrike" kern="1200" cap="none" spc="0" normalizeH="0" baseline="0" noProof="0" dirty="0">
                <a:ln>
                  <a:noFill/>
                </a:ln>
                <a:solidFill>
                  <a:prstClr val="white"/>
                </a:solidFill>
                <a:effectLst/>
                <a:uLnTx/>
                <a:uFillTx/>
                <a:latin typeface="Segoe UI"/>
                <a:ea typeface="+mn-ea"/>
                <a:cs typeface="+mn-cs"/>
              </a:rPr>
              <a:t>&gt; using Elastic Scale</a:t>
            </a:r>
          </a:p>
        </p:txBody>
      </p:sp>
      <p:sp>
        <p:nvSpPr>
          <p:cNvPr id="38" name="Text Placeholder 3">
            <a:extLst>
              <a:ext uri="{FF2B5EF4-FFF2-40B4-BE49-F238E27FC236}">
                <a16:creationId xmlns:a16="http://schemas.microsoft.com/office/drawing/2014/main" id="{41D16822-D795-4031-A121-9CFC9C16A0E8}"/>
              </a:ext>
            </a:extLst>
          </p:cNvPr>
          <p:cNvSpPr txBox="1">
            <a:spLocks/>
          </p:cNvSpPr>
          <p:nvPr/>
        </p:nvSpPr>
        <p:spPr>
          <a:xfrm>
            <a:off x="338108" y="3713047"/>
            <a:ext cx="3048001" cy="1203026"/>
          </a:xfrm>
          <a:prstGeom prst="rect">
            <a:avLst/>
          </a:prstGeom>
          <a:solidFill>
            <a:schemeClr val="tx1">
              <a:lumMod val="75000"/>
            </a:schemeClr>
          </a:solidFill>
          <a:ln w="12700" cap="flat" cmpd="sng" algn="ctr">
            <a:noFill/>
            <a:prstDash val="solid"/>
            <a:miter lim="800000"/>
          </a:ln>
          <a:effectLst/>
        </p:spPr>
        <p:txBody>
          <a:bodyPr vert="horz" wrap="square"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sysClr val="window" lastClr="FFFFFF"/>
                </a:solidFill>
                <a:effectLst/>
                <a:uLnTx/>
                <a:uFillTx/>
                <a:latin typeface="Segoe UI"/>
                <a:ea typeface="+mn-ea"/>
                <a:cs typeface="+mn-cs"/>
              </a:rPr>
              <a:t>Single VM availability SLA: 99.9% </a:t>
            </a:r>
            <a:br>
              <a:rPr kumimoji="0" lang="en-US" sz="1373" b="0" i="0" u="none" strike="noStrike" kern="1200" cap="none" spc="0" normalizeH="0" baseline="0" noProof="0" dirty="0">
                <a:ln>
                  <a:noFill/>
                </a:ln>
                <a:solidFill>
                  <a:sysClr val="window" lastClr="FFFFFF"/>
                </a:solidFill>
                <a:effectLst/>
                <a:uLnTx/>
                <a:uFillTx/>
                <a:latin typeface="Segoe UI"/>
                <a:ea typeface="+mn-ea"/>
                <a:cs typeface="+mn-cs"/>
              </a:rPr>
            </a:br>
            <a:r>
              <a:rPr kumimoji="0" lang="en-US" sz="1177" b="0" i="0" u="none" strike="noStrike" kern="1200" cap="none" spc="0" normalizeH="0" baseline="0" noProof="0" dirty="0">
                <a:ln>
                  <a:noFill/>
                </a:ln>
                <a:solidFill>
                  <a:sysClr val="window" lastClr="FFFFFF"/>
                </a:solidFill>
                <a:effectLst/>
                <a:uLnTx/>
                <a:uFillTx/>
                <a:latin typeface="Segoe UI"/>
                <a:ea typeface="+mn-ea"/>
                <a:cs typeface="+mn-cs"/>
              </a:rPr>
              <a:t>(&lt;43 min downtime p/month)</a:t>
            </a:r>
            <a:endParaRPr kumimoji="0" lang="en-US" sz="1373" b="0" i="0" u="none" strike="noStrike" kern="1200" cap="none" spc="0" normalizeH="0" baseline="0" noProof="0" dirty="0">
              <a:ln>
                <a:noFill/>
              </a:ln>
              <a:solidFill>
                <a:sysClr val="window" lastClr="FFFFFF"/>
              </a:solidFill>
              <a:effectLst/>
              <a:uLnTx/>
              <a:uFillTx/>
              <a:latin typeface="Segoe UI"/>
              <a:ea typeface="+mn-ea"/>
              <a:cs typeface="+mn-cs"/>
            </a:endParaRPr>
          </a:p>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sysClr val="window" lastClr="FFFFFF"/>
                </a:solidFill>
                <a:effectLst/>
                <a:uLnTx/>
                <a:uFillTx/>
                <a:latin typeface="Segoe UI"/>
                <a:ea typeface="+mn-ea"/>
                <a:cs typeface="+mn-cs"/>
              </a:rPr>
              <a:t>Multi-VM availability SLA: 99.95% </a:t>
            </a:r>
            <a:br>
              <a:rPr kumimoji="0" lang="en-US" sz="1373" b="0" i="0" u="none" strike="noStrike" kern="1200" cap="none" spc="0" normalizeH="0" baseline="0" noProof="0" dirty="0">
                <a:ln>
                  <a:noFill/>
                </a:ln>
                <a:solidFill>
                  <a:sysClr val="window" lastClr="FFFFFF"/>
                </a:solidFill>
                <a:effectLst/>
                <a:uLnTx/>
                <a:uFillTx/>
                <a:latin typeface="Segoe UI"/>
                <a:ea typeface="+mn-ea"/>
                <a:cs typeface="+mn-cs"/>
              </a:rPr>
            </a:br>
            <a:r>
              <a:rPr kumimoji="0" lang="en-US" sz="1177" b="0" i="0" u="none" strike="noStrike" kern="1200" cap="none" spc="0" normalizeH="0" baseline="0" noProof="0" dirty="0">
                <a:ln>
                  <a:noFill/>
                </a:ln>
                <a:solidFill>
                  <a:sysClr val="window" lastClr="FFFFFF"/>
                </a:solidFill>
                <a:effectLst/>
                <a:uLnTx/>
                <a:uFillTx/>
                <a:latin typeface="Segoe UI"/>
                <a:ea typeface="+mn-ea"/>
                <a:cs typeface="+mn-cs"/>
              </a:rPr>
              <a:t>(&lt;21 min downtime p/month)</a:t>
            </a:r>
            <a:endParaRPr kumimoji="0" lang="en-US" sz="1177" b="0" i="0" u="none" strike="noStrike" kern="1200" cap="none" spc="0" normalizeH="0" baseline="0" noProof="0" dirty="0">
              <a:ln>
                <a:noFill/>
              </a:ln>
              <a:solidFill>
                <a:prstClr val="white"/>
              </a:solidFill>
              <a:effectLst/>
              <a:uLnTx/>
              <a:uFillTx/>
              <a:latin typeface="Segoe UI"/>
              <a:ea typeface="+mn-ea"/>
              <a:cs typeface="+mn-cs"/>
            </a:endParaRPr>
          </a:p>
        </p:txBody>
      </p:sp>
      <p:sp>
        <p:nvSpPr>
          <p:cNvPr id="40" name="Text Placeholder 3">
            <a:extLst>
              <a:ext uri="{FF2B5EF4-FFF2-40B4-BE49-F238E27FC236}">
                <a16:creationId xmlns:a16="http://schemas.microsoft.com/office/drawing/2014/main" id="{D0A196F4-8AD8-4DDA-813D-66926F4E16D0}"/>
              </a:ext>
            </a:extLst>
          </p:cNvPr>
          <p:cNvSpPr txBox="1">
            <a:spLocks/>
          </p:cNvSpPr>
          <p:nvPr/>
        </p:nvSpPr>
        <p:spPr>
          <a:xfrm>
            <a:off x="8128039" y="5909568"/>
            <a:ext cx="3048001" cy="370381"/>
          </a:xfrm>
          <a:prstGeom prst="rect">
            <a:avLst/>
          </a:prstGeom>
          <a:solidFill>
            <a:schemeClr val="tx1">
              <a:lumMod val="75000"/>
            </a:schemeClr>
          </a:solidFill>
          <a:ln w="12700" cap="flat" cmpd="sng" algn="ctr">
            <a:noFill/>
            <a:prstDash val="solid"/>
            <a:miter lim="800000"/>
          </a:ln>
          <a:effectLst/>
        </p:spPr>
        <p:txBody>
          <a:bodyPr vert="horz"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sysClr val="window" lastClr="FFFFFF"/>
                </a:solidFill>
                <a:effectLst/>
                <a:uLnTx/>
                <a:uFillTx/>
                <a:latin typeface="Segoe UI"/>
                <a:ea typeface="+mn-ea"/>
                <a:cs typeface="+mn-cs"/>
              </a:rPr>
              <a:t>Database availability SLA: 99.99%</a:t>
            </a:r>
          </a:p>
        </p:txBody>
      </p:sp>
      <p:sp>
        <p:nvSpPr>
          <p:cNvPr id="42" name="Text Placeholder 3">
            <a:extLst>
              <a:ext uri="{FF2B5EF4-FFF2-40B4-BE49-F238E27FC236}">
                <a16:creationId xmlns:a16="http://schemas.microsoft.com/office/drawing/2014/main" id="{1AABD06C-165F-4C49-BDD3-B6A61F457695}"/>
              </a:ext>
            </a:extLst>
          </p:cNvPr>
          <p:cNvSpPr txBox="1">
            <a:spLocks/>
          </p:cNvSpPr>
          <p:nvPr/>
        </p:nvSpPr>
        <p:spPr>
          <a:xfrm>
            <a:off x="338109" y="1806383"/>
            <a:ext cx="3048001" cy="370381"/>
          </a:xfrm>
          <a:prstGeom prst="rect">
            <a:avLst/>
          </a:prstGeom>
          <a:solidFill>
            <a:schemeClr val="tx2"/>
          </a:solidFill>
          <a:ln w="12700" cap="flat" cmpd="sng" algn="ctr">
            <a:noFill/>
            <a:prstDash val="solid"/>
            <a:miter lim="800000"/>
          </a:ln>
          <a:effectLst/>
        </p:spPr>
        <p:txBody>
          <a:bodyPr vert="horz" wrap="square"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569" b="0" i="0" u="none" strike="noStrike" kern="1200" cap="none" spc="0" normalizeH="0" baseline="0" noProof="0" dirty="0">
                <a:ln>
                  <a:noFill/>
                </a:ln>
                <a:solidFill>
                  <a:prstClr val="white"/>
                </a:solidFill>
                <a:effectLst/>
                <a:uLnTx/>
                <a:uFillTx/>
                <a:latin typeface="Segoe UI"/>
                <a:ea typeface="+mn-ea"/>
                <a:cs typeface="+mn-cs"/>
              </a:rPr>
              <a:t>SQL Server in Azure VM</a:t>
            </a:r>
          </a:p>
        </p:txBody>
      </p:sp>
      <p:sp>
        <p:nvSpPr>
          <p:cNvPr id="43" name="Text Placeholder 3">
            <a:extLst>
              <a:ext uri="{FF2B5EF4-FFF2-40B4-BE49-F238E27FC236}">
                <a16:creationId xmlns:a16="http://schemas.microsoft.com/office/drawing/2014/main" id="{B0255B3E-2DC9-4876-8F78-836CA436DDC5}"/>
              </a:ext>
            </a:extLst>
          </p:cNvPr>
          <p:cNvSpPr txBox="1">
            <a:spLocks/>
          </p:cNvSpPr>
          <p:nvPr/>
        </p:nvSpPr>
        <p:spPr>
          <a:xfrm>
            <a:off x="4233074" y="1806383"/>
            <a:ext cx="3048001" cy="370381"/>
          </a:xfrm>
          <a:prstGeom prst="rect">
            <a:avLst/>
          </a:prstGeom>
          <a:solidFill>
            <a:schemeClr val="tx2"/>
          </a:solidFill>
          <a:ln w="12700" cap="flat" cmpd="sng" algn="ctr">
            <a:noFill/>
            <a:prstDash val="solid"/>
            <a:miter lim="800000"/>
          </a:ln>
          <a:effectLst/>
        </p:spPr>
        <p:txBody>
          <a:bodyPr vert="horz"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Azure SQL Database Managed Instance</a:t>
            </a:r>
          </a:p>
        </p:txBody>
      </p:sp>
      <p:sp>
        <p:nvSpPr>
          <p:cNvPr id="44" name="Text Placeholder 3">
            <a:extLst>
              <a:ext uri="{FF2B5EF4-FFF2-40B4-BE49-F238E27FC236}">
                <a16:creationId xmlns:a16="http://schemas.microsoft.com/office/drawing/2014/main" id="{7F05CE93-90CA-4456-A28E-203019F02DCE}"/>
              </a:ext>
            </a:extLst>
          </p:cNvPr>
          <p:cNvSpPr txBox="1">
            <a:spLocks/>
          </p:cNvSpPr>
          <p:nvPr/>
        </p:nvSpPr>
        <p:spPr>
          <a:xfrm>
            <a:off x="8128039" y="1806383"/>
            <a:ext cx="3048001" cy="370381"/>
          </a:xfrm>
          <a:prstGeom prst="rect">
            <a:avLst/>
          </a:prstGeom>
          <a:solidFill>
            <a:schemeClr val="tx2"/>
          </a:solidFill>
          <a:ln w="12700" cap="flat" cmpd="sng" algn="ctr">
            <a:noFill/>
            <a:prstDash val="solid"/>
            <a:miter lim="800000"/>
          </a:ln>
          <a:effectLst/>
        </p:spPr>
        <p:txBody>
          <a:bodyPr vert="horz"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569" b="0" i="0" u="none" strike="noStrike" kern="1200" cap="none" spc="0" normalizeH="0" baseline="0" noProof="0" dirty="0">
                <a:ln>
                  <a:noFill/>
                </a:ln>
                <a:solidFill>
                  <a:prstClr val="white"/>
                </a:solidFill>
                <a:effectLst/>
                <a:uLnTx/>
                <a:uFillTx/>
                <a:latin typeface="Segoe UI"/>
                <a:ea typeface="+mn-ea"/>
                <a:cs typeface="+mn-cs"/>
              </a:rPr>
              <a:t>Azure SQL Database</a:t>
            </a:r>
          </a:p>
        </p:txBody>
      </p:sp>
      <p:sp>
        <p:nvSpPr>
          <p:cNvPr id="45" name="Text Placeholder 3">
            <a:extLst>
              <a:ext uri="{FF2B5EF4-FFF2-40B4-BE49-F238E27FC236}">
                <a16:creationId xmlns:a16="http://schemas.microsoft.com/office/drawing/2014/main" id="{EED7549C-3001-40E5-A641-DC4793516F9E}"/>
              </a:ext>
            </a:extLst>
          </p:cNvPr>
          <p:cNvSpPr txBox="1">
            <a:spLocks/>
          </p:cNvSpPr>
          <p:nvPr/>
        </p:nvSpPr>
        <p:spPr>
          <a:xfrm>
            <a:off x="8128038" y="5347851"/>
            <a:ext cx="3048001" cy="370381"/>
          </a:xfrm>
          <a:prstGeom prst="rect">
            <a:avLst/>
          </a:prstGeom>
          <a:solidFill>
            <a:schemeClr val="tx1">
              <a:lumMod val="75000"/>
            </a:schemeClr>
          </a:solidFill>
          <a:ln w="12700" cap="flat" cmpd="sng" algn="ctr">
            <a:noFill/>
            <a:prstDash val="solid"/>
            <a:miter lim="800000"/>
          </a:ln>
          <a:effectLst/>
        </p:spPr>
        <p:txBody>
          <a:bodyPr vert="horz"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prstClr val="white"/>
                </a:solidFill>
                <a:effectLst/>
                <a:uLnTx/>
                <a:uFillTx/>
                <a:latin typeface="Segoe UI"/>
                <a:ea typeface="+mn-ea"/>
                <a:cs typeface="+mn-cs"/>
              </a:rPr>
              <a:t>Geo-DR</a:t>
            </a:r>
          </a:p>
        </p:txBody>
      </p:sp>
      <p:sp>
        <p:nvSpPr>
          <p:cNvPr id="10" name="Rectangle 9">
            <a:extLst>
              <a:ext uri="{FF2B5EF4-FFF2-40B4-BE49-F238E27FC236}">
                <a16:creationId xmlns:a16="http://schemas.microsoft.com/office/drawing/2014/main" id="{40D5F895-2610-4506-BBA3-BD6540505A51}"/>
              </a:ext>
            </a:extLst>
          </p:cNvPr>
          <p:cNvSpPr/>
          <p:nvPr/>
        </p:nvSpPr>
        <p:spPr>
          <a:xfrm>
            <a:off x="6927634" y="1867095"/>
            <a:ext cx="468815" cy="248956"/>
          </a:xfrm>
          <a:prstGeom prst="rect">
            <a:avLst/>
          </a:prstGeom>
        </p:spPr>
        <p:txBody>
          <a:bodyPr wrap="square">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030" b="1" i="0" u="none" strike="noStrike" kern="1200" cap="none" spc="0" normalizeH="0" baseline="100000" noProof="0" dirty="0">
                <a:ln>
                  <a:noFill/>
                </a:ln>
                <a:solidFill>
                  <a:srgbClr val="FFFFFF"/>
                </a:solidFill>
                <a:effectLst/>
                <a:uLnTx/>
                <a:uFillTx/>
                <a:latin typeface="Segoe UI"/>
                <a:ea typeface="+mn-ea"/>
                <a:cs typeface="+mn-cs"/>
              </a:rPr>
              <a:t>NEW*</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9" name="Text Placeholder 3">
            <a:extLst>
              <a:ext uri="{FF2B5EF4-FFF2-40B4-BE49-F238E27FC236}">
                <a16:creationId xmlns:a16="http://schemas.microsoft.com/office/drawing/2014/main" id="{ED6737DA-DFB6-43EA-8B44-A2E4F2F671A5}"/>
              </a:ext>
            </a:extLst>
          </p:cNvPr>
          <p:cNvSpPr txBox="1">
            <a:spLocks/>
          </p:cNvSpPr>
          <p:nvPr/>
        </p:nvSpPr>
        <p:spPr>
          <a:xfrm>
            <a:off x="4233073" y="5042913"/>
            <a:ext cx="3048001" cy="370381"/>
          </a:xfrm>
          <a:prstGeom prst="rect">
            <a:avLst/>
          </a:prstGeom>
          <a:solidFill>
            <a:schemeClr val="tx1">
              <a:lumMod val="75000"/>
            </a:schemeClr>
          </a:solidFill>
          <a:ln w="12700" cap="flat" cmpd="sng" algn="ctr">
            <a:noFill/>
            <a:prstDash val="solid"/>
            <a:miter lim="800000"/>
          </a:ln>
          <a:effectLst/>
        </p:spPr>
        <p:txBody>
          <a:bodyPr vert="horz"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prstClr val="white"/>
                </a:solidFill>
                <a:effectLst/>
                <a:uLnTx/>
                <a:uFillTx/>
                <a:latin typeface="Segoe UI"/>
                <a:ea typeface="+mn-ea"/>
                <a:cs typeface="+mn-cs"/>
              </a:rPr>
              <a:t>All Azure SQL Database features</a:t>
            </a:r>
          </a:p>
        </p:txBody>
      </p:sp>
    </p:spTree>
    <p:extLst>
      <p:ext uri="{BB962C8B-B14F-4D97-AF65-F5344CB8AC3E}">
        <p14:creationId xmlns:p14="http://schemas.microsoft.com/office/powerpoint/2010/main" val="3798569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P spid="27" grpId="0" animBg="1"/>
      <p:bldP spid="33" grpId="0" animBg="1"/>
      <p:bldP spid="36" grpId="0" animBg="1"/>
      <p:bldP spid="43" grpId="0" animBg="1"/>
      <p:bldP spid="10" grpId="0"/>
      <p:bldP spid="2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4476-CA87-4F27-BB59-0E4D2A239978}"/>
              </a:ext>
            </a:extLst>
          </p:cNvPr>
          <p:cNvSpPr>
            <a:spLocks noGrp="1"/>
          </p:cNvSpPr>
          <p:nvPr>
            <p:ph type="title"/>
          </p:nvPr>
        </p:nvSpPr>
        <p:spPr/>
        <p:txBody>
          <a:bodyPr/>
          <a:lstStyle/>
          <a:p>
            <a:r>
              <a:rPr lang="en-US" dirty="0"/>
              <a:t>Easy migration: nearly 100% like SQL Server</a:t>
            </a:r>
          </a:p>
        </p:txBody>
      </p:sp>
      <p:sp>
        <p:nvSpPr>
          <p:cNvPr id="4" name="TextBox 3">
            <a:extLst>
              <a:ext uri="{FF2B5EF4-FFF2-40B4-BE49-F238E27FC236}">
                <a16:creationId xmlns:a16="http://schemas.microsoft.com/office/drawing/2014/main" id="{02DC6922-CCC4-41EE-A7DD-DF53A63789AE}"/>
              </a:ext>
            </a:extLst>
          </p:cNvPr>
          <p:cNvSpPr txBox="1"/>
          <p:nvPr/>
        </p:nvSpPr>
        <p:spPr>
          <a:xfrm>
            <a:off x="321558" y="5573989"/>
            <a:ext cx="11226071" cy="1421121"/>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2353" b="1" dirty="0">
                <a:solidFill>
                  <a:srgbClr val="353535"/>
                </a:solidFill>
                <a:latin typeface="Segoe UI Semilight"/>
              </a:rPr>
              <a:t>Supports compatibility modes (SQL Server 2005+)</a:t>
            </a:r>
          </a:p>
          <a:p>
            <a:pPr defTabSz="914367">
              <a:lnSpc>
                <a:spcPct val="90000"/>
              </a:lnSpc>
              <a:spcAft>
                <a:spcPts val="588"/>
              </a:spcAft>
              <a:defRPr/>
            </a:pPr>
            <a:endParaRPr lang="en-US" sz="2353" b="1" dirty="0">
              <a:solidFill>
                <a:srgbClr val="353535"/>
              </a:solidFill>
              <a:latin typeface="Segoe UI Semilight"/>
            </a:endParaRPr>
          </a:p>
          <a:p>
            <a:pPr defTabSz="914367">
              <a:lnSpc>
                <a:spcPct val="90000"/>
              </a:lnSpc>
              <a:spcAft>
                <a:spcPts val="588"/>
              </a:spcAft>
              <a:defRPr/>
            </a:pPr>
            <a:r>
              <a:rPr lang="en-US" sz="2353" b="1" dirty="0">
                <a:solidFill>
                  <a:srgbClr val="353535"/>
                </a:solidFill>
                <a:latin typeface="Segoe UI Semilight"/>
              </a:rPr>
              <a:t>Note: features will be added in stages until General Availability of Managed Instance</a:t>
            </a:r>
            <a:endParaRPr lang="en-US" sz="2353" b="1" dirty="0">
              <a:gradFill>
                <a:gsLst>
                  <a:gs pos="2917">
                    <a:srgbClr val="353535"/>
                  </a:gs>
                  <a:gs pos="30000">
                    <a:srgbClr val="353535"/>
                  </a:gs>
                </a:gsLst>
                <a:lin ang="5400000" scaled="0"/>
              </a:gradFill>
              <a:latin typeface="Segoe UI Semilight"/>
            </a:endParaRPr>
          </a:p>
        </p:txBody>
      </p:sp>
      <p:sp>
        <p:nvSpPr>
          <p:cNvPr id="6" name="Rectangle 5">
            <a:extLst>
              <a:ext uri="{FF2B5EF4-FFF2-40B4-BE49-F238E27FC236}">
                <a16:creationId xmlns:a16="http://schemas.microsoft.com/office/drawing/2014/main" id="{751A6827-AD38-428F-B793-502FB1930CD8}"/>
              </a:ext>
            </a:extLst>
          </p:cNvPr>
          <p:cNvSpPr/>
          <p:nvPr/>
        </p:nvSpPr>
        <p:spPr bwMode="auto">
          <a:xfrm>
            <a:off x="493345" y="1710853"/>
            <a:ext cx="3735103" cy="13446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ts val="588"/>
              </a:spcAft>
              <a:defRPr/>
            </a:pPr>
            <a:r>
              <a:rPr lang="en-US" sz="2353" b="1" dirty="0">
                <a:gradFill>
                  <a:gsLst>
                    <a:gs pos="0">
                      <a:srgbClr val="FFFFFF"/>
                    </a:gs>
                    <a:gs pos="100000">
                      <a:srgbClr val="FFFFFF"/>
                    </a:gs>
                  </a:gsLst>
                  <a:lin ang="5400000" scaled="0"/>
                </a:gradFill>
                <a:latin typeface="Segoe UI Semilight"/>
                <a:ea typeface="Segoe UI" pitchFamily="34" charset="0"/>
                <a:cs typeface="Segoe UI" pitchFamily="34" charset="0"/>
              </a:rPr>
              <a:t>Data migration</a:t>
            </a:r>
            <a:r>
              <a:rPr lang="en-US" sz="2353" dirty="0">
                <a:gradFill>
                  <a:gsLst>
                    <a:gs pos="0">
                      <a:srgbClr val="FFFFFF"/>
                    </a:gs>
                    <a:gs pos="100000">
                      <a:srgbClr val="FFFFFF"/>
                    </a:gs>
                  </a:gsLst>
                  <a:lin ang="5400000" scaled="0"/>
                </a:gradFill>
                <a:latin typeface="Segoe UI Semilight"/>
                <a:ea typeface="Segoe UI" pitchFamily="34" charset="0"/>
                <a:cs typeface="Segoe UI" pitchFamily="34" charset="0"/>
              </a:rPr>
              <a:t> </a:t>
            </a:r>
          </a:p>
          <a:p>
            <a:pPr marL="336145" indent="-336145" defTabSz="914102" fontAlgn="base">
              <a:lnSpc>
                <a:spcPct val="90000"/>
              </a:lnSpc>
              <a:spcBef>
                <a:spcPct val="0"/>
              </a:spcBef>
              <a:spcAft>
                <a:spcPct val="0"/>
              </a:spcAft>
              <a:buFont typeface="Arial" panose="020B0604020202020204" pitchFamily="34" charset="0"/>
              <a:buChar char="•"/>
              <a:defRPr/>
            </a:pPr>
            <a:r>
              <a:rPr lang="en-US" sz="2255" dirty="0">
                <a:gradFill>
                  <a:gsLst>
                    <a:gs pos="0">
                      <a:srgbClr val="FFFFFF"/>
                    </a:gs>
                    <a:gs pos="100000">
                      <a:srgbClr val="FFFFFF"/>
                    </a:gs>
                  </a:gsLst>
                  <a:lin ang="5400000" scaled="0"/>
                </a:gradFill>
                <a:latin typeface="Segoe UI Semilight"/>
                <a:ea typeface="Segoe UI" pitchFamily="34" charset="0"/>
                <a:cs typeface="Segoe UI" pitchFamily="34" charset="0"/>
              </a:rPr>
              <a:t>Native backup/restore</a:t>
            </a:r>
          </a:p>
          <a:p>
            <a:pPr marL="336145" indent="-336145" defTabSz="914102" fontAlgn="base">
              <a:lnSpc>
                <a:spcPct val="90000"/>
              </a:lnSpc>
              <a:spcBef>
                <a:spcPct val="0"/>
              </a:spcBef>
              <a:spcAft>
                <a:spcPct val="0"/>
              </a:spcAft>
              <a:buFont typeface="Arial" panose="020B0604020202020204" pitchFamily="34" charset="0"/>
              <a:buChar char="•"/>
              <a:defRPr/>
            </a:pPr>
            <a:r>
              <a:rPr lang="en-US" sz="2255" dirty="0">
                <a:gradFill>
                  <a:gsLst>
                    <a:gs pos="0">
                      <a:srgbClr val="FFFFFF"/>
                    </a:gs>
                    <a:gs pos="100000">
                      <a:srgbClr val="FFFFFF"/>
                    </a:gs>
                  </a:gsLst>
                  <a:lin ang="5400000" scaled="0"/>
                </a:gradFill>
                <a:latin typeface="Segoe UI Semilight"/>
                <a:ea typeface="Segoe UI" pitchFamily="34" charset="0"/>
                <a:cs typeface="Segoe UI" pitchFamily="34" charset="0"/>
              </a:rPr>
              <a:t>Log shipping (DMS)</a:t>
            </a:r>
          </a:p>
        </p:txBody>
      </p:sp>
      <p:sp>
        <p:nvSpPr>
          <p:cNvPr id="7" name="Rectangle 6">
            <a:extLst>
              <a:ext uri="{FF2B5EF4-FFF2-40B4-BE49-F238E27FC236}">
                <a16:creationId xmlns:a16="http://schemas.microsoft.com/office/drawing/2014/main" id="{D85C2B2D-ECA1-4E6D-8523-83EFD1D7EC6B}"/>
              </a:ext>
            </a:extLst>
          </p:cNvPr>
          <p:cNvSpPr/>
          <p:nvPr/>
        </p:nvSpPr>
        <p:spPr bwMode="auto">
          <a:xfrm>
            <a:off x="493345" y="3130192"/>
            <a:ext cx="3735103" cy="22410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ts val="588"/>
              </a:spcAft>
              <a:defRPr/>
            </a:pPr>
            <a:r>
              <a:rPr lang="en-US" sz="2353" b="1" dirty="0">
                <a:gradFill>
                  <a:gsLst>
                    <a:gs pos="0">
                      <a:srgbClr val="FFFFFF"/>
                    </a:gs>
                    <a:gs pos="100000">
                      <a:srgbClr val="FFFFFF"/>
                    </a:gs>
                  </a:gsLst>
                  <a:lin ang="5400000" scaled="0"/>
                </a:gradFill>
                <a:latin typeface="Segoe UI Semilight"/>
                <a:ea typeface="Segoe UI" pitchFamily="34" charset="0"/>
                <a:cs typeface="Segoe UI" pitchFamily="34" charset="0"/>
              </a:rPr>
              <a:t>Programmability</a:t>
            </a:r>
            <a:r>
              <a:rPr lang="en-US" sz="2353" dirty="0">
                <a:gradFill>
                  <a:gsLst>
                    <a:gs pos="0">
                      <a:srgbClr val="FFFFFF"/>
                    </a:gs>
                    <a:gs pos="100000">
                      <a:srgbClr val="FFFFFF"/>
                    </a:gs>
                  </a:gsLst>
                  <a:lin ang="5400000" scaled="0"/>
                </a:gradFill>
                <a:latin typeface="Segoe UI Semilight"/>
                <a:ea typeface="Segoe UI" pitchFamily="34" charset="0"/>
                <a:cs typeface="Segoe UI" pitchFamily="34" charset="0"/>
              </a:rPr>
              <a:t> </a:t>
            </a:r>
          </a:p>
          <a:p>
            <a:pPr marL="336145" indent="-336145" defTabSz="914102" fontAlgn="base">
              <a:lnSpc>
                <a:spcPct val="90000"/>
              </a:lnSpc>
              <a:spcBef>
                <a:spcPct val="0"/>
              </a:spcBef>
              <a:spcAft>
                <a:spcPct val="0"/>
              </a:spcAft>
              <a:buFont typeface="Arial" panose="020B0604020202020204" pitchFamily="34" charset="0"/>
              <a:buChar char="•"/>
              <a:defRPr/>
            </a:pPr>
            <a:r>
              <a:rPr lang="en-US" sz="2255" dirty="0">
                <a:gradFill>
                  <a:gsLst>
                    <a:gs pos="0">
                      <a:srgbClr val="FFFFFF"/>
                    </a:gs>
                    <a:gs pos="100000">
                      <a:srgbClr val="FFFFFF"/>
                    </a:gs>
                  </a:gsLst>
                  <a:lin ang="5400000" scaled="0"/>
                </a:gradFill>
                <a:latin typeface="Segoe UI Semilight"/>
                <a:ea typeface="Segoe UI" pitchFamily="34" charset="0"/>
                <a:cs typeface="Segoe UI" pitchFamily="34" charset="0"/>
              </a:rPr>
              <a:t>Global temp tables</a:t>
            </a:r>
          </a:p>
          <a:p>
            <a:pPr marL="336145" indent="-336145" defTabSz="914102" fontAlgn="base">
              <a:lnSpc>
                <a:spcPct val="90000"/>
              </a:lnSpc>
              <a:spcBef>
                <a:spcPct val="0"/>
              </a:spcBef>
              <a:spcAft>
                <a:spcPct val="0"/>
              </a:spcAft>
              <a:buFont typeface="Arial" panose="020B0604020202020204" pitchFamily="34" charset="0"/>
              <a:buChar char="•"/>
              <a:defRPr/>
            </a:pPr>
            <a:r>
              <a:rPr lang="en-US" sz="2255" dirty="0">
                <a:gradFill>
                  <a:gsLst>
                    <a:gs pos="0">
                      <a:srgbClr val="FFFFFF"/>
                    </a:gs>
                    <a:gs pos="100000">
                      <a:srgbClr val="FFFFFF"/>
                    </a:gs>
                  </a:gsLst>
                  <a:lin ang="5400000" scaled="0"/>
                </a:gradFill>
                <a:latin typeface="Segoe UI Semilight"/>
                <a:ea typeface="Segoe UI" pitchFamily="34" charset="0"/>
                <a:cs typeface="Segoe UI" pitchFamily="34" charset="0"/>
              </a:rPr>
              <a:t>Cross-database queries and transactions</a:t>
            </a:r>
          </a:p>
          <a:p>
            <a:pPr marL="336145" indent="-336145" defTabSz="914102" fontAlgn="base">
              <a:lnSpc>
                <a:spcPct val="90000"/>
              </a:lnSpc>
              <a:spcBef>
                <a:spcPct val="0"/>
              </a:spcBef>
              <a:spcAft>
                <a:spcPct val="0"/>
              </a:spcAft>
              <a:buFont typeface="Arial" panose="020B0604020202020204" pitchFamily="34" charset="0"/>
              <a:buChar char="•"/>
              <a:defRPr/>
            </a:pPr>
            <a:r>
              <a:rPr lang="en-US" sz="2255" dirty="0">
                <a:gradFill>
                  <a:gsLst>
                    <a:gs pos="0">
                      <a:srgbClr val="FFFFFF"/>
                    </a:gs>
                    <a:gs pos="100000">
                      <a:srgbClr val="FFFFFF"/>
                    </a:gs>
                  </a:gsLst>
                  <a:lin ang="5400000" scaled="0"/>
                </a:gradFill>
                <a:latin typeface="Segoe UI Semilight"/>
                <a:ea typeface="Segoe UI" pitchFamily="34" charset="0"/>
                <a:cs typeface="Segoe UI" pitchFamily="34" charset="0"/>
              </a:rPr>
              <a:t>Linked servers</a:t>
            </a:r>
          </a:p>
          <a:p>
            <a:pPr marL="336145" indent="-336145" defTabSz="914102" fontAlgn="base">
              <a:lnSpc>
                <a:spcPct val="90000"/>
              </a:lnSpc>
              <a:spcBef>
                <a:spcPct val="0"/>
              </a:spcBef>
              <a:spcAft>
                <a:spcPct val="0"/>
              </a:spcAft>
              <a:buFont typeface="Arial" panose="020B0604020202020204" pitchFamily="34" charset="0"/>
              <a:buChar char="•"/>
              <a:defRPr/>
            </a:pPr>
            <a:r>
              <a:rPr lang="en-US" sz="2255" dirty="0">
                <a:gradFill>
                  <a:gsLst>
                    <a:gs pos="0">
                      <a:srgbClr val="FFFFFF"/>
                    </a:gs>
                    <a:gs pos="100000">
                      <a:srgbClr val="FFFFFF"/>
                    </a:gs>
                  </a:gsLst>
                  <a:lin ang="5400000" scaled="0"/>
                </a:gradFill>
                <a:latin typeface="Segoe UI Semilight"/>
                <a:ea typeface="Segoe UI" pitchFamily="34" charset="0"/>
                <a:cs typeface="Segoe UI" pitchFamily="34" charset="0"/>
              </a:rPr>
              <a:t>CLR modules</a:t>
            </a:r>
          </a:p>
        </p:txBody>
      </p:sp>
      <p:sp>
        <p:nvSpPr>
          <p:cNvPr id="8" name="Rectangle 7">
            <a:extLst>
              <a:ext uri="{FF2B5EF4-FFF2-40B4-BE49-F238E27FC236}">
                <a16:creationId xmlns:a16="http://schemas.microsoft.com/office/drawing/2014/main" id="{A879F365-E609-470B-B13D-4CD86594FA10}"/>
              </a:ext>
            </a:extLst>
          </p:cNvPr>
          <p:cNvSpPr/>
          <p:nvPr/>
        </p:nvSpPr>
        <p:spPr bwMode="auto">
          <a:xfrm>
            <a:off x="4303150" y="1710853"/>
            <a:ext cx="7544909" cy="134463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2" spcCol="0" rtlCol="0" fromWordArt="0" anchor="t" anchorCtr="0" forceAA="0" compatLnSpc="1">
            <a:prstTxWarp prst="textNoShape">
              <a:avLst/>
            </a:prstTxWarp>
            <a:noAutofit/>
          </a:bodyPr>
          <a:lstStyle/>
          <a:p>
            <a:pPr defTabSz="914102" fontAlgn="base">
              <a:lnSpc>
                <a:spcPct val="90000"/>
              </a:lnSpc>
              <a:spcBef>
                <a:spcPct val="0"/>
              </a:spcBef>
              <a:spcAft>
                <a:spcPts val="588"/>
              </a:spcAft>
              <a:defRPr/>
            </a:pPr>
            <a:r>
              <a:rPr lang="en-US" sz="2353" b="1" dirty="0">
                <a:solidFill>
                  <a:srgbClr val="353535"/>
                </a:solidFill>
                <a:latin typeface="Segoe UI Semilight"/>
                <a:ea typeface="Segoe UI" pitchFamily="34" charset="0"/>
                <a:cs typeface="Segoe UI" pitchFamily="34" charset="0"/>
              </a:rPr>
              <a:t>Security</a:t>
            </a:r>
            <a:r>
              <a:rPr lang="en-US" sz="2353" dirty="0">
                <a:solidFill>
                  <a:srgbClr val="353535"/>
                </a:solidFill>
                <a:latin typeface="Segoe UI Semilight"/>
                <a:ea typeface="Segoe UI" pitchFamily="34" charset="0"/>
                <a:cs typeface="Segoe UI" pitchFamily="34" charset="0"/>
              </a:rPr>
              <a:t> </a:t>
            </a:r>
          </a:p>
          <a:p>
            <a:pPr marL="336145" indent="-336145" defTabSz="914102" fontAlgn="base">
              <a:lnSpc>
                <a:spcPct val="90000"/>
              </a:lnSpc>
              <a:spcBef>
                <a:spcPct val="0"/>
              </a:spcBef>
              <a:spcAft>
                <a:spcPct val="0"/>
              </a:spcAft>
              <a:buFont typeface="Arial" panose="020B0604020202020204" pitchFamily="34" charset="0"/>
              <a:buChar char="•"/>
              <a:defRPr/>
            </a:pPr>
            <a:r>
              <a:rPr lang="en-US" sz="2255" dirty="0">
                <a:solidFill>
                  <a:srgbClr val="353535"/>
                </a:solidFill>
                <a:latin typeface="Segoe UI Semilight"/>
                <a:ea typeface="Segoe UI" pitchFamily="34" charset="0"/>
                <a:cs typeface="Segoe UI" pitchFamily="34" charset="0"/>
              </a:rPr>
              <a:t>TDE</a:t>
            </a:r>
          </a:p>
          <a:p>
            <a:pPr marL="336145" indent="-336145" defTabSz="914102" fontAlgn="base">
              <a:lnSpc>
                <a:spcPct val="90000"/>
              </a:lnSpc>
              <a:spcBef>
                <a:spcPct val="0"/>
              </a:spcBef>
              <a:spcAft>
                <a:spcPct val="0"/>
              </a:spcAft>
              <a:buFont typeface="Arial" panose="020B0604020202020204" pitchFamily="34" charset="0"/>
              <a:buChar char="•"/>
              <a:defRPr/>
            </a:pPr>
            <a:r>
              <a:rPr lang="en-US" sz="2255" dirty="0">
                <a:solidFill>
                  <a:srgbClr val="353535"/>
                </a:solidFill>
                <a:latin typeface="Segoe UI Semilight"/>
                <a:ea typeface="Segoe UI" pitchFamily="34" charset="0"/>
                <a:cs typeface="Segoe UI" pitchFamily="34" charset="0"/>
              </a:rPr>
              <a:t>SQL Audit</a:t>
            </a:r>
          </a:p>
          <a:p>
            <a:pPr defTabSz="914102" fontAlgn="base">
              <a:lnSpc>
                <a:spcPct val="90000"/>
              </a:lnSpc>
              <a:spcBef>
                <a:spcPct val="0"/>
              </a:spcBef>
              <a:spcAft>
                <a:spcPts val="588"/>
              </a:spcAft>
              <a:defRPr/>
            </a:pPr>
            <a:r>
              <a:rPr lang="en-US" sz="2353" b="1" dirty="0">
                <a:solidFill>
                  <a:srgbClr val="353535"/>
                </a:solidFill>
                <a:latin typeface="Segoe UI Semilight"/>
                <a:cs typeface="Segoe UI" pitchFamily="34" charset="0"/>
              </a:rPr>
              <a:t> </a:t>
            </a:r>
          </a:p>
          <a:p>
            <a:pPr marL="336145" indent="-336145" defTabSz="914102" fontAlgn="base">
              <a:lnSpc>
                <a:spcPct val="90000"/>
              </a:lnSpc>
              <a:spcBef>
                <a:spcPct val="0"/>
              </a:spcBef>
              <a:spcAft>
                <a:spcPct val="0"/>
              </a:spcAft>
              <a:buFont typeface="Arial" panose="020B0604020202020204" pitchFamily="34" charset="0"/>
              <a:buChar char="•"/>
              <a:defRPr/>
            </a:pPr>
            <a:r>
              <a:rPr lang="en-US" sz="2255" dirty="0">
                <a:solidFill>
                  <a:srgbClr val="353535"/>
                </a:solidFill>
                <a:latin typeface="Segoe UI Semilight"/>
                <a:ea typeface="Segoe UI" pitchFamily="34" charset="0"/>
                <a:cs typeface="Segoe UI" pitchFamily="34" charset="0"/>
              </a:rPr>
              <a:t>Row level security</a:t>
            </a:r>
          </a:p>
          <a:p>
            <a:pPr marL="336145" indent="-336145" defTabSz="914102" fontAlgn="base">
              <a:lnSpc>
                <a:spcPct val="90000"/>
              </a:lnSpc>
              <a:spcBef>
                <a:spcPct val="0"/>
              </a:spcBef>
              <a:spcAft>
                <a:spcPct val="0"/>
              </a:spcAft>
              <a:buFont typeface="Arial" panose="020B0604020202020204" pitchFamily="34" charset="0"/>
              <a:buChar char="•"/>
              <a:defRPr/>
            </a:pPr>
            <a:r>
              <a:rPr lang="en-US" sz="2255" dirty="0">
                <a:solidFill>
                  <a:srgbClr val="353535"/>
                </a:solidFill>
                <a:latin typeface="Segoe UI Semilight"/>
                <a:ea typeface="Segoe UI" pitchFamily="34" charset="0"/>
                <a:cs typeface="Segoe UI" pitchFamily="34" charset="0"/>
              </a:rPr>
              <a:t>Always Encrypted</a:t>
            </a:r>
          </a:p>
        </p:txBody>
      </p:sp>
      <p:sp>
        <p:nvSpPr>
          <p:cNvPr id="9" name="Rectangle 8">
            <a:extLst>
              <a:ext uri="{FF2B5EF4-FFF2-40B4-BE49-F238E27FC236}">
                <a16:creationId xmlns:a16="http://schemas.microsoft.com/office/drawing/2014/main" id="{DCFDE851-73E2-4D10-9EE5-A554A7BCF7E8}"/>
              </a:ext>
            </a:extLst>
          </p:cNvPr>
          <p:cNvSpPr/>
          <p:nvPr/>
        </p:nvSpPr>
        <p:spPr bwMode="auto">
          <a:xfrm>
            <a:off x="4303151" y="3130192"/>
            <a:ext cx="3735103" cy="224106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ts val="588"/>
              </a:spcAft>
              <a:defRPr/>
            </a:pPr>
            <a:r>
              <a:rPr lang="en-US" sz="2353" b="1" dirty="0">
                <a:gradFill>
                  <a:gsLst>
                    <a:gs pos="0">
                      <a:srgbClr val="FFFFFF"/>
                    </a:gs>
                    <a:gs pos="100000">
                      <a:srgbClr val="FFFFFF"/>
                    </a:gs>
                  </a:gsLst>
                  <a:lin ang="5400000" scaled="0"/>
                </a:gradFill>
                <a:latin typeface="Segoe UI Semilight"/>
                <a:ea typeface="Segoe UI" pitchFamily="34" charset="0"/>
                <a:cs typeface="Segoe UI" pitchFamily="34" charset="0"/>
              </a:rPr>
              <a:t>Operational</a:t>
            </a:r>
            <a:r>
              <a:rPr lang="en-US" sz="2353" dirty="0">
                <a:gradFill>
                  <a:gsLst>
                    <a:gs pos="0">
                      <a:srgbClr val="FFFFFF"/>
                    </a:gs>
                    <a:gs pos="100000">
                      <a:srgbClr val="FFFFFF"/>
                    </a:gs>
                  </a:gsLst>
                  <a:lin ang="5400000" scaled="0"/>
                </a:gradFill>
                <a:latin typeface="Segoe UI Semilight"/>
                <a:ea typeface="Segoe UI" pitchFamily="34" charset="0"/>
                <a:cs typeface="Segoe UI" pitchFamily="34" charset="0"/>
              </a:rPr>
              <a:t> </a:t>
            </a:r>
          </a:p>
          <a:p>
            <a:pPr marL="336145" indent="-336145" defTabSz="914102" fontAlgn="base">
              <a:lnSpc>
                <a:spcPct val="90000"/>
              </a:lnSpc>
              <a:spcBef>
                <a:spcPct val="0"/>
              </a:spcBef>
              <a:spcAft>
                <a:spcPct val="0"/>
              </a:spcAft>
              <a:buFont typeface="Arial" panose="020B0604020202020204" pitchFamily="34" charset="0"/>
              <a:buChar char="•"/>
              <a:defRPr/>
            </a:pPr>
            <a:r>
              <a:rPr lang="en-US" sz="2255" dirty="0">
                <a:gradFill>
                  <a:gsLst>
                    <a:gs pos="0">
                      <a:srgbClr val="FFFFFF"/>
                    </a:gs>
                    <a:gs pos="100000">
                      <a:srgbClr val="FFFFFF"/>
                    </a:gs>
                  </a:gsLst>
                  <a:lin ang="5400000" scaled="0"/>
                </a:gradFill>
                <a:latin typeface="Segoe UI Semilight"/>
                <a:ea typeface="Segoe UI" pitchFamily="34" charset="0"/>
                <a:cs typeface="Segoe UI" pitchFamily="34" charset="0"/>
              </a:rPr>
              <a:t>DMVs &amp; XEvents </a:t>
            </a:r>
          </a:p>
          <a:p>
            <a:pPr marL="336145" indent="-336145" defTabSz="914102" fontAlgn="base">
              <a:lnSpc>
                <a:spcPct val="90000"/>
              </a:lnSpc>
              <a:spcBef>
                <a:spcPct val="0"/>
              </a:spcBef>
              <a:spcAft>
                <a:spcPct val="0"/>
              </a:spcAft>
              <a:buFont typeface="Arial" panose="020B0604020202020204" pitchFamily="34" charset="0"/>
              <a:buChar char="•"/>
              <a:defRPr/>
            </a:pPr>
            <a:r>
              <a:rPr lang="en-US" sz="2255" dirty="0">
                <a:gradFill>
                  <a:gsLst>
                    <a:gs pos="0">
                      <a:srgbClr val="FFFFFF"/>
                    </a:gs>
                    <a:gs pos="100000">
                      <a:srgbClr val="FFFFFF"/>
                    </a:gs>
                  </a:gsLst>
                  <a:lin ang="5400000" scaled="0"/>
                </a:gradFill>
                <a:latin typeface="Segoe UI Semilight"/>
                <a:ea typeface="Segoe UI" pitchFamily="34" charset="0"/>
                <a:cs typeface="Segoe UI" pitchFamily="34" charset="0"/>
              </a:rPr>
              <a:t>Query Store</a:t>
            </a:r>
          </a:p>
          <a:p>
            <a:pPr marL="336145" indent="-336145" defTabSz="914102" fontAlgn="base">
              <a:lnSpc>
                <a:spcPct val="90000"/>
              </a:lnSpc>
              <a:spcBef>
                <a:spcPct val="0"/>
              </a:spcBef>
              <a:spcAft>
                <a:spcPct val="0"/>
              </a:spcAft>
              <a:buFont typeface="Arial" panose="020B0604020202020204" pitchFamily="34" charset="0"/>
              <a:buChar char="•"/>
              <a:defRPr/>
            </a:pPr>
            <a:r>
              <a:rPr lang="en-US" sz="2255" dirty="0">
                <a:gradFill>
                  <a:gsLst>
                    <a:gs pos="0">
                      <a:srgbClr val="FFFFFF"/>
                    </a:gs>
                    <a:gs pos="100000">
                      <a:srgbClr val="FFFFFF"/>
                    </a:gs>
                  </a:gsLst>
                  <a:lin ang="5400000" scaled="0"/>
                </a:gradFill>
                <a:latin typeface="Segoe UI Semilight"/>
                <a:ea typeface="Segoe UI" pitchFamily="34" charset="0"/>
                <a:cs typeface="Segoe UI" pitchFamily="34" charset="0"/>
              </a:rPr>
              <a:t>SQL Agent</a:t>
            </a:r>
          </a:p>
          <a:p>
            <a:pPr marL="336145" indent="-336145" defTabSz="914102" fontAlgn="base">
              <a:lnSpc>
                <a:spcPct val="90000"/>
              </a:lnSpc>
              <a:spcBef>
                <a:spcPct val="0"/>
              </a:spcBef>
              <a:spcAft>
                <a:spcPct val="0"/>
              </a:spcAft>
              <a:buFont typeface="Arial" panose="020B0604020202020204" pitchFamily="34" charset="0"/>
              <a:buChar char="•"/>
              <a:defRPr/>
            </a:pPr>
            <a:r>
              <a:rPr lang="en-US" sz="2255" dirty="0">
                <a:gradFill>
                  <a:gsLst>
                    <a:gs pos="0">
                      <a:srgbClr val="FFFFFF"/>
                    </a:gs>
                    <a:gs pos="100000">
                      <a:srgbClr val="FFFFFF"/>
                    </a:gs>
                  </a:gsLst>
                  <a:lin ang="5400000" scaled="0"/>
                </a:gradFill>
                <a:latin typeface="Segoe UI Semilight"/>
                <a:ea typeface="Segoe UI" pitchFamily="34" charset="0"/>
                <a:cs typeface="Segoe UI" pitchFamily="34" charset="0"/>
              </a:rPr>
              <a:t>DB Mail (external SMTP)</a:t>
            </a:r>
          </a:p>
        </p:txBody>
      </p:sp>
      <p:sp>
        <p:nvSpPr>
          <p:cNvPr id="10" name="Rectangle 9">
            <a:extLst>
              <a:ext uri="{FF2B5EF4-FFF2-40B4-BE49-F238E27FC236}">
                <a16:creationId xmlns:a16="http://schemas.microsoft.com/office/drawing/2014/main" id="{CB2F7872-1A5D-4FB0-A7B8-FD19EEE4D23F}"/>
              </a:ext>
            </a:extLst>
          </p:cNvPr>
          <p:cNvSpPr/>
          <p:nvPr/>
        </p:nvSpPr>
        <p:spPr bwMode="auto">
          <a:xfrm>
            <a:off x="8112956" y="3130192"/>
            <a:ext cx="3735103" cy="224106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ts val="588"/>
              </a:spcAft>
              <a:defRPr/>
            </a:pPr>
            <a:r>
              <a:rPr lang="en-US" sz="2353" b="1" dirty="0">
                <a:gradFill>
                  <a:gsLst>
                    <a:gs pos="0">
                      <a:srgbClr val="FFFFFF"/>
                    </a:gs>
                    <a:gs pos="100000">
                      <a:srgbClr val="FFFFFF"/>
                    </a:gs>
                  </a:gsLst>
                  <a:lin ang="5400000" scaled="0"/>
                </a:gradFill>
                <a:latin typeface="Segoe UI Semilight"/>
                <a:ea typeface="Segoe UI" pitchFamily="34" charset="0"/>
                <a:cs typeface="Segoe UI" pitchFamily="34" charset="0"/>
              </a:rPr>
              <a:t>Scenario enablers</a:t>
            </a:r>
            <a:r>
              <a:rPr lang="en-US" sz="2353" dirty="0">
                <a:gradFill>
                  <a:gsLst>
                    <a:gs pos="0">
                      <a:srgbClr val="FFFFFF"/>
                    </a:gs>
                    <a:gs pos="100000">
                      <a:srgbClr val="FFFFFF"/>
                    </a:gs>
                  </a:gsLst>
                  <a:lin ang="5400000" scaled="0"/>
                </a:gradFill>
                <a:latin typeface="Segoe UI Semilight"/>
                <a:ea typeface="Segoe UI" pitchFamily="34" charset="0"/>
                <a:cs typeface="Segoe UI" pitchFamily="34" charset="0"/>
              </a:rPr>
              <a:t> </a:t>
            </a:r>
          </a:p>
          <a:p>
            <a:pPr marL="336145" indent="-336145" defTabSz="914102" fontAlgn="base">
              <a:lnSpc>
                <a:spcPct val="90000"/>
              </a:lnSpc>
              <a:spcBef>
                <a:spcPct val="0"/>
              </a:spcBef>
              <a:spcAft>
                <a:spcPct val="0"/>
              </a:spcAft>
              <a:buFont typeface="Arial" panose="020B0604020202020204" pitchFamily="34" charset="0"/>
              <a:buChar char="•"/>
              <a:defRPr/>
            </a:pPr>
            <a:r>
              <a:rPr lang="en-US" sz="2255" dirty="0">
                <a:gradFill>
                  <a:gsLst>
                    <a:gs pos="0">
                      <a:srgbClr val="FFFFFF"/>
                    </a:gs>
                    <a:gs pos="100000">
                      <a:srgbClr val="FFFFFF"/>
                    </a:gs>
                  </a:gsLst>
                  <a:lin ang="5400000" scaled="0"/>
                </a:gradFill>
                <a:latin typeface="Segoe UI Semilight"/>
                <a:ea typeface="Segoe UI" pitchFamily="34" charset="0"/>
                <a:cs typeface="Segoe UI" pitchFamily="34" charset="0"/>
              </a:rPr>
              <a:t>Service Broker</a:t>
            </a:r>
          </a:p>
          <a:p>
            <a:pPr marL="336145" indent="-336145" defTabSz="914102" fontAlgn="base">
              <a:lnSpc>
                <a:spcPct val="90000"/>
              </a:lnSpc>
              <a:spcBef>
                <a:spcPct val="0"/>
              </a:spcBef>
              <a:spcAft>
                <a:spcPct val="0"/>
              </a:spcAft>
              <a:buFont typeface="Arial" panose="020B0604020202020204" pitchFamily="34" charset="0"/>
              <a:buChar char="•"/>
              <a:defRPr/>
            </a:pPr>
            <a:r>
              <a:rPr lang="en-US" sz="2255" dirty="0">
                <a:gradFill>
                  <a:gsLst>
                    <a:gs pos="0">
                      <a:srgbClr val="FFFFFF"/>
                    </a:gs>
                    <a:gs pos="100000">
                      <a:srgbClr val="FFFFFF"/>
                    </a:gs>
                  </a:gsLst>
                  <a:lin ang="5400000" scaled="0"/>
                </a:gradFill>
                <a:latin typeface="Segoe UI Semilight"/>
                <a:ea typeface="Segoe UI" pitchFamily="34" charset="0"/>
                <a:cs typeface="Segoe UI" pitchFamily="34" charset="0"/>
              </a:rPr>
              <a:t>Change Data Capture</a:t>
            </a:r>
          </a:p>
          <a:p>
            <a:pPr marL="336145" indent="-336145" defTabSz="914102" fontAlgn="base">
              <a:lnSpc>
                <a:spcPct val="90000"/>
              </a:lnSpc>
              <a:spcBef>
                <a:spcPct val="0"/>
              </a:spcBef>
              <a:spcAft>
                <a:spcPct val="0"/>
              </a:spcAft>
              <a:buFont typeface="Arial" panose="020B0604020202020204" pitchFamily="34" charset="0"/>
              <a:buChar char="•"/>
              <a:defRPr/>
            </a:pPr>
            <a:r>
              <a:rPr lang="en-US" sz="2255" dirty="0">
                <a:gradFill>
                  <a:gsLst>
                    <a:gs pos="0">
                      <a:srgbClr val="FFFFFF"/>
                    </a:gs>
                    <a:gs pos="100000">
                      <a:srgbClr val="FFFFFF"/>
                    </a:gs>
                  </a:gsLst>
                  <a:lin ang="5400000" scaled="0"/>
                </a:gradFill>
                <a:latin typeface="Segoe UI Semilight"/>
                <a:ea typeface="Segoe UI" pitchFamily="34" charset="0"/>
                <a:cs typeface="Segoe UI" pitchFamily="34" charset="0"/>
              </a:rPr>
              <a:t>Transactional Replication</a:t>
            </a:r>
          </a:p>
        </p:txBody>
      </p:sp>
    </p:spTree>
    <p:extLst>
      <p:ext uri="{BB962C8B-B14F-4D97-AF65-F5344CB8AC3E}">
        <p14:creationId xmlns:p14="http://schemas.microsoft.com/office/powerpoint/2010/main" val="538158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animBg="1"/>
      <p:bldP spid="8" grpId="0" animBg="1"/>
      <p:bldP spid="9"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BBDA7-49A9-472D-B153-D551EA15A39B}"/>
              </a:ext>
            </a:extLst>
          </p:cNvPr>
          <p:cNvSpPr>
            <a:spLocks noGrp="1"/>
          </p:cNvSpPr>
          <p:nvPr>
            <p:ph type="title"/>
          </p:nvPr>
        </p:nvSpPr>
        <p:spPr/>
        <p:txBody>
          <a:bodyPr/>
          <a:lstStyle/>
          <a:p>
            <a:r>
              <a:rPr lang="en-US" dirty="0"/>
              <a:t>Backup/Restore to Managed Instances</a:t>
            </a:r>
          </a:p>
        </p:txBody>
      </p:sp>
      <p:pic>
        <p:nvPicPr>
          <p:cNvPr id="3" name="Picture 2">
            <a:extLst>
              <a:ext uri="{FF2B5EF4-FFF2-40B4-BE49-F238E27FC236}">
                <a16:creationId xmlns:a16="http://schemas.microsoft.com/office/drawing/2014/main" id="{2C8A7558-BA3F-4425-A4DD-81534C5CC2E6}"/>
              </a:ext>
            </a:extLst>
          </p:cNvPr>
          <p:cNvPicPr>
            <a:picLocks noChangeAspect="1"/>
          </p:cNvPicPr>
          <p:nvPr/>
        </p:nvPicPr>
        <p:blipFill>
          <a:blip r:embed="rId3"/>
          <a:stretch>
            <a:fillRect/>
          </a:stretch>
        </p:blipFill>
        <p:spPr>
          <a:xfrm>
            <a:off x="789487" y="2741283"/>
            <a:ext cx="1201865" cy="1608856"/>
          </a:xfrm>
          <a:prstGeom prst="rect">
            <a:avLst/>
          </a:prstGeom>
        </p:spPr>
      </p:pic>
      <p:sp>
        <p:nvSpPr>
          <p:cNvPr id="4" name="TextBox 3">
            <a:extLst>
              <a:ext uri="{FF2B5EF4-FFF2-40B4-BE49-F238E27FC236}">
                <a16:creationId xmlns:a16="http://schemas.microsoft.com/office/drawing/2014/main" id="{905A3F19-6B22-49A9-871E-56ACFAD85743}"/>
              </a:ext>
            </a:extLst>
          </p:cNvPr>
          <p:cNvSpPr txBox="1"/>
          <p:nvPr/>
        </p:nvSpPr>
        <p:spPr>
          <a:xfrm>
            <a:off x="4344075" y="2080336"/>
            <a:ext cx="1407370" cy="483514"/>
          </a:xfrm>
          <a:prstGeom prst="rect">
            <a:avLst/>
          </a:prstGeom>
          <a:no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Blob Storage</a:t>
            </a:r>
          </a:p>
        </p:txBody>
      </p:sp>
      <p:sp>
        <p:nvSpPr>
          <p:cNvPr id="5" name="Freeform 266">
            <a:extLst>
              <a:ext uri="{FF2B5EF4-FFF2-40B4-BE49-F238E27FC236}">
                <a16:creationId xmlns:a16="http://schemas.microsoft.com/office/drawing/2014/main" id="{EB28ADE4-F9AF-40EF-A83D-76F10F725F4A}"/>
              </a:ext>
            </a:extLst>
          </p:cNvPr>
          <p:cNvSpPr>
            <a:spLocks noChangeAspect="1"/>
          </p:cNvSpPr>
          <p:nvPr/>
        </p:nvSpPr>
        <p:spPr bwMode="black">
          <a:xfrm>
            <a:off x="3540894" y="2537839"/>
            <a:ext cx="3013732" cy="1782321"/>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89606" tIns="44804" rIns="89606" bIns="4480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dirty="0">
              <a:ln>
                <a:noFill/>
              </a:ln>
              <a:solidFill>
                <a:srgbClr val="2C2C2C"/>
              </a:solidFill>
              <a:effectLst/>
              <a:uLnTx/>
              <a:uFillTx/>
              <a:latin typeface="Segoe UI"/>
              <a:ea typeface="+mn-ea"/>
              <a:cs typeface="+mn-cs"/>
            </a:endParaRPr>
          </a:p>
        </p:txBody>
      </p:sp>
      <p:sp>
        <p:nvSpPr>
          <p:cNvPr id="7" name="TextBox 6">
            <a:extLst>
              <a:ext uri="{FF2B5EF4-FFF2-40B4-BE49-F238E27FC236}">
                <a16:creationId xmlns:a16="http://schemas.microsoft.com/office/drawing/2014/main" id="{E5A0C1B4-CAEF-493C-A91E-9659D4032E5F}"/>
              </a:ext>
            </a:extLst>
          </p:cNvPr>
          <p:cNvSpPr txBox="1"/>
          <p:nvPr/>
        </p:nvSpPr>
        <p:spPr>
          <a:xfrm>
            <a:off x="4589135" y="3428999"/>
            <a:ext cx="743534" cy="483514"/>
          </a:xfrm>
          <a:prstGeom prst="rect">
            <a:avLst/>
          </a:prstGeom>
          <a:no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.BAK</a:t>
            </a:r>
          </a:p>
        </p:txBody>
      </p:sp>
      <p:sp>
        <p:nvSpPr>
          <p:cNvPr id="8" name="TextBox 7">
            <a:extLst>
              <a:ext uri="{FF2B5EF4-FFF2-40B4-BE49-F238E27FC236}">
                <a16:creationId xmlns:a16="http://schemas.microsoft.com/office/drawing/2014/main" id="{66D50F53-1D9C-4C8C-B570-F7E1A4E11821}"/>
              </a:ext>
            </a:extLst>
          </p:cNvPr>
          <p:cNvSpPr txBox="1"/>
          <p:nvPr/>
        </p:nvSpPr>
        <p:spPr>
          <a:xfrm>
            <a:off x="653968" y="3545711"/>
            <a:ext cx="1472901" cy="483514"/>
          </a:xfrm>
          <a:prstGeom prst="rect">
            <a:avLst/>
          </a:prstGeom>
          <a:no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On-</a:t>
            </a:r>
            <a:r>
              <a:rPr kumimoji="0" lang="en-US" sz="1400" b="0" i="0" u="none" strike="noStrike" kern="120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prem</a:t>
            </a:r>
            <a:r>
              <a:rPr kumimoji="0" lang="en-US" sz="14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 SQL</a:t>
            </a:r>
          </a:p>
        </p:txBody>
      </p:sp>
      <p:pic>
        <p:nvPicPr>
          <p:cNvPr id="11" name="Picture 10">
            <a:extLst>
              <a:ext uri="{FF2B5EF4-FFF2-40B4-BE49-F238E27FC236}">
                <a16:creationId xmlns:a16="http://schemas.microsoft.com/office/drawing/2014/main" id="{2A8F0027-666F-4E9B-AD0B-168ED180DF50}"/>
              </a:ext>
            </a:extLst>
          </p:cNvPr>
          <p:cNvPicPr>
            <a:picLocks noChangeAspect="1"/>
          </p:cNvPicPr>
          <p:nvPr/>
        </p:nvPicPr>
        <p:blipFill>
          <a:blip r:embed="rId3"/>
          <a:stretch>
            <a:fillRect/>
          </a:stretch>
        </p:blipFill>
        <p:spPr>
          <a:xfrm>
            <a:off x="7968652" y="2741283"/>
            <a:ext cx="1201865" cy="1608856"/>
          </a:xfrm>
          <a:prstGeom prst="rect">
            <a:avLst/>
          </a:prstGeom>
        </p:spPr>
      </p:pic>
      <p:sp>
        <p:nvSpPr>
          <p:cNvPr id="12" name="TextBox 11">
            <a:extLst>
              <a:ext uri="{FF2B5EF4-FFF2-40B4-BE49-F238E27FC236}">
                <a16:creationId xmlns:a16="http://schemas.microsoft.com/office/drawing/2014/main" id="{38F8A0BD-E264-4519-9219-460ABC6C32BD}"/>
              </a:ext>
            </a:extLst>
          </p:cNvPr>
          <p:cNvSpPr txBox="1"/>
          <p:nvPr/>
        </p:nvSpPr>
        <p:spPr>
          <a:xfrm>
            <a:off x="8004655" y="3402148"/>
            <a:ext cx="1129857" cy="754358"/>
          </a:xfrm>
          <a:prstGeom prst="rect">
            <a:avLst/>
          </a:prstGeom>
          <a:no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Managed</a:t>
            </a:r>
          </a:p>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Instance</a:t>
            </a:r>
          </a:p>
        </p:txBody>
      </p:sp>
      <p:cxnSp>
        <p:nvCxnSpPr>
          <p:cNvPr id="13" name="Connector: Elbow 12">
            <a:extLst>
              <a:ext uri="{FF2B5EF4-FFF2-40B4-BE49-F238E27FC236}">
                <a16:creationId xmlns:a16="http://schemas.microsoft.com/office/drawing/2014/main" id="{B43A1A33-A60A-4CA2-AA49-0E50952D4B92}"/>
              </a:ext>
            </a:extLst>
          </p:cNvPr>
          <p:cNvCxnSpPr>
            <a:cxnSpLocks/>
            <a:stCxn id="8" idx="3"/>
            <a:endCxn id="5" idx="2"/>
          </p:cNvCxnSpPr>
          <p:nvPr/>
        </p:nvCxnSpPr>
        <p:spPr>
          <a:xfrm flipV="1">
            <a:off x="2126869" y="3779327"/>
            <a:ext cx="1414025" cy="8141"/>
          </a:xfrm>
          <a:prstGeom prst="straightConnector1">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DA7AF8C-4253-48DC-B6D5-7E0AB1D206E1}"/>
              </a:ext>
            </a:extLst>
          </p:cNvPr>
          <p:cNvSpPr txBox="1"/>
          <p:nvPr/>
        </p:nvSpPr>
        <p:spPr>
          <a:xfrm>
            <a:off x="2313615" y="3356891"/>
            <a:ext cx="1091761"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Backup DB</a:t>
            </a:r>
          </a:p>
        </p:txBody>
      </p:sp>
      <p:cxnSp>
        <p:nvCxnSpPr>
          <p:cNvPr id="24" name="Connector: Elbow 12">
            <a:extLst>
              <a:ext uri="{FF2B5EF4-FFF2-40B4-BE49-F238E27FC236}">
                <a16:creationId xmlns:a16="http://schemas.microsoft.com/office/drawing/2014/main" id="{B34A913B-31B7-469F-A1EB-79BA832C41F9}"/>
              </a:ext>
            </a:extLst>
          </p:cNvPr>
          <p:cNvCxnSpPr>
            <a:cxnSpLocks/>
          </p:cNvCxnSpPr>
          <p:nvPr/>
        </p:nvCxnSpPr>
        <p:spPr>
          <a:xfrm flipV="1">
            <a:off x="6574272" y="3779327"/>
            <a:ext cx="1414025" cy="8141"/>
          </a:xfrm>
          <a:prstGeom prst="straightConnector1">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396F12C-ECBB-4402-93D8-4504656193DE}"/>
              </a:ext>
            </a:extLst>
          </p:cNvPr>
          <p:cNvSpPr txBox="1"/>
          <p:nvPr/>
        </p:nvSpPr>
        <p:spPr>
          <a:xfrm>
            <a:off x="6761018" y="3356891"/>
            <a:ext cx="1091761"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Restore DB</a:t>
            </a:r>
          </a:p>
        </p:txBody>
      </p:sp>
    </p:spTree>
    <p:extLst>
      <p:ext uri="{BB962C8B-B14F-4D97-AF65-F5344CB8AC3E}">
        <p14:creationId xmlns:p14="http://schemas.microsoft.com/office/powerpoint/2010/main" val="458991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8" name="Rectangle 157">
            <a:extLst>
              <a:ext uri="{FF2B5EF4-FFF2-40B4-BE49-F238E27FC236}">
                <a16:creationId xmlns:a16="http://schemas.microsoft.com/office/drawing/2014/main" id="{255FB281-6066-46B8-B906-F52DBD3A3FC7}"/>
              </a:ext>
            </a:extLst>
          </p:cNvPr>
          <p:cNvSpPr/>
          <p:nvPr/>
        </p:nvSpPr>
        <p:spPr bwMode="auto">
          <a:xfrm>
            <a:off x="1770743" y="1970558"/>
            <a:ext cx="7997373" cy="2575703"/>
          </a:xfrm>
          <a:prstGeom prst="rect">
            <a:avLst/>
          </a:prstGeom>
          <a:solidFill>
            <a:srgbClr val="CBECDA"/>
          </a:solidFill>
          <a:ln w="19050">
            <a:solidFill>
              <a:srgbClr val="66C49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dirty="0">
              <a:solidFill>
                <a:srgbClr val="101820"/>
              </a:solidFill>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8BAA19A2-CEFB-4AFD-B754-BD15EA488B7F}"/>
              </a:ext>
            </a:extLst>
          </p:cNvPr>
          <p:cNvSpPr/>
          <p:nvPr/>
        </p:nvSpPr>
        <p:spPr bwMode="auto">
          <a:xfrm>
            <a:off x="2082801" y="2206173"/>
            <a:ext cx="2368793" cy="2163831"/>
          </a:xfrm>
          <a:prstGeom prst="rect">
            <a:avLst/>
          </a:prstGeom>
          <a:solidFill>
            <a:srgbClr val="E1D2E4"/>
          </a:solidFill>
          <a:ln w="19050">
            <a:solidFill>
              <a:srgbClr val="A379A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r" defTabSz="914080" fontAlgn="base">
              <a:lnSpc>
                <a:spcPct val="90000"/>
              </a:lnSpc>
              <a:spcBef>
                <a:spcPct val="0"/>
              </a:spcBef>
              <a:spcAft>
                <a:spcPct val="0"/>
              </a:spcAft>
            </a:pPr>
            <a:r>
              <a:rPr lang="en-US" sz="2000" dirty="0">
                <a:solidFill>
                  <a:srgbClr val="101820"/>
                </a:solidFill>
                <a:latin typeface="Segoe UI"/>
                <a:ea typeface="Segoe UI" pitchFamily="34" charset="0"/>
                <a:cs typeface="Segoe UI" pitchFamily="34" charset="0"/>
              </a:rPr>
              <a:t>Instance subnet</a:t>
            </a:r>
          </a:p>
        </p:txBody>
      </p:sp>
      <p:cxnSp>
        <p:nvCxnSpPr>
          <p:cNvPr id="123" name="Connector: Elbow 122">
            <a:extLst>
              <a:ext uri="{FF2B5EF4-FFF2-40B4-BE49-F238E27FC236}">
                <a16:creationId xmlns:a16="http://schemas.microsoft.com/office/drawing/2014/main" id="{9656BC17-EA87-4A8F-A74E-FCD1A8BA72E5}"/>
              </a:ext>
            </a:extLst>
          </p:cNvPr>
          <p:cNvCxnSpPr>
            <a:cxnSpLocks/>
            <a:stCxn id="48" idx="1"/>
            <a:endCxn id="13" idx="2"/>
          </p:cNvCxnSpPr>
          <p:nvPr/>
        </p:nvCxnSpPr>
        <p:spPr>
          <a:xfrm rot="10800000">
            <a:off x="3493533" y="3809616"/>
            <a:ext cx="1654242" cy="1476597"/>
          </a:xfrm>
          <a:prstGeom prst="bentConnector2">
            <a:avLst/>
          </a:prstGeom>
          <a:ln w="38100">
            <a:solidFill>
              <a:srgbClr val="0071C5"/>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70E42961-634F-45EF-8506-0EF2D31D4610}"/>
              </a:ext>
            </a:extLst>
          </p:cNvPr>
          <p:cNvGrpSpPr/>
          <p:nvPr/>
        </p:nvGrpSpPr>
        <p:grpSpPr>
          <a:xfrm>
            <a:off x="2837745" y="2621375"/>
            <a:ext cx="1311576" cy="1188240"/>
            <a:chOff x="1873698" y="1697824"/>
            <a:chExt cx="983682" cy="891180"/>
          </a:xfrm>
        </p:grpSpPr>
        <p:sp>
          <p:nvSpPr>
            <p:cNvPr id="13" name="TextBox 12"/>
            <p:cNvSpPr txBox="1"/>
            <p:nvPr/>
          </p:nvSpPr>
          <p:spPr>
            <a:xfrm>
              <a:off x="1873698" y="2384044"/>
              <a:ext cx="983682" cy="204960"/>
            </a:xfrm>
            <a:prstGeom prst="rect">
              <a:avLst/>
            </a:prstGeom>
            <a:noFill/>
          </p:spPr>
          <p:txBody>
            <a:bodyPr wrap="none" rtlCol="0">
              <a:spAutoFit/>
            </a:bodyPr>
            <a:lstStyle/>
            <a:p>
              <a:pPr algn="ctr" defTabSz="1219170"/>
              <a:r>
                <a:rPr lang="en-US" sz="1176" b="1" dirty="0">
                  <a:solidFill>
                    <a:srgbClr val="007DA4"/>
                  </a:solidFill>
                  <a:latin typeface="Segoe UI"/>
                </a:rPr>
                <a:t>SQL Instance #1</a:t>
              </a:r>
            </a:p>
          </p:txBody>
        </p:sp>
        <p:graphicFrame>
          <p:nvGraphicFramePr>
            <p:cNvPr id="130" name="Object 129">
              <a:extLst>
                <a:ext uri="{FF2B5EF4-FFF2-40B4-BE49-F238E27FC236}">
                  <a16:creationId xmlns:a16="http://schemas.microsoft.com/office/drawing/2014/main" id="{D6B76B6E-EB75-4ECE-A41B-82DDF91D081D}"/>
                </a:ext>
              </a:extLst>
            </p:cNvPr>
            <p:cNvGraphicFramePr>
              <a:graphicFrameLocks noChangeAspect="1"/>
            </p:cNvGraphicFramePr>
            <p:nvPr>
              <p:extLst/>
            </p:nvPr>
          </p:nvGraphicFramePr>
          <p:xfrm>
            <a:off x="2001876" y="1697824"/>
            <a:ext cx="727324" cy="680398"/>
          </p:xfrm>
          <a:graphic>
            <a:graphicData uri="http://schemas.openxmlformats.org/presentationml/2006/ole">
              <mc:AlternateContent xmlns:mc="http://schemas.openxmlformats.org/markup-compatibility/2006">
                <mc:Choice xmlns:v="urn:schemas-microsoft-com:vml" Requires="v">
                  <p:oleObj spid="_x0000_s5131" name="CorelDRAW" r:id="rId4" imgW="344317" imgH="322489" progId="CorelDraw.Graphic.17">
                    <p:embed/>
                  </p:oleObj>
                </mc:Choice>
                <mc:Fallback>
                  <p:oleObj name="CorelDRAW" r:id="rId4" imgW="344317" imgH="322489" progId="CorelDraw.Graphic.17">
                    <p:embed/>
                    <p:pic>
                      <p:nvPicPr>
                        <p:cNvPr id="130" name="Object 129">
                          <a:extLst>
                            <a:ext uri="{FF2B5EF4-FFF2-40B4-BE49-F238E27FC236}">
                              <a16:creationId xmlns:a16="http://schemas.microsoft.com/office/drawing/2014/main" id="{D6B76B6E-EB75-4ECE-A41B-82DDF91D081D}"/>
                            </a:ext>
                          </a:extLst>
                        </p:cNvPr>
                        <p:cNvPicPr/>
                        <p:nvPr/>
                      </p:nvPicPr>
                      <p:blipFill>
                        <a:blip r:embed="rId5"/>
                        <a:stretch>
                          <a:fillRect/>
                        </a:stretch>
                      </p:blipFill>
                      <p:spPr>
                        <a:xfrm>
                          <a:off x="2001876" y="1697824"/>
                          <a:ext cx="727324" cy="680398"/>
                        </a:xfrm>
                        <a:prstGeom prst="rect">
                          <a:avLst/>
                        </a:prstGeom>
                      </p:spPr>
                    </p:pic>
                  </p:oleObj>
                </mc:Fallback>
              </mc:AlternateContent>
            </a:graphicData>
          </a:graphic>
        </p:graphicFrame>
      </p:grpSp>
      <p:sp>
        <p:nvSpPr>
          <p:cNvPr id="47" name="TextBox 46">
            <a:extLst>
              <a:ext uri="{FF2B5EF4-FFF2-40B4-BE49-F238E27FC236}">
                <a16:creationId xmlns:a16="http://schemas.microsoft.com/office/drawing/2014/main" id="{A97E1229-1640-4B27-9AEC-EAA718E69075}"/>
              </a:ext>
            </a:extLst>
          </p:cNvPr>
          <p:cNvSpPr txBox="1"/>
          <p:nvPr/>
        </p:nvSpPr>
        <p:spPr>
          <a:xfrm>
            <a:off x="4875939" y="5682960"/>
            <a:ext cx="1321196" cy="273280"/>
          </a:xfrm>
          <a:prstGeom prst="rect">
            <a:avLst/>
          </a:prstGeom>
          <a:noFill/>
        </p:spPr>
        <p:txBody>
          <a:bodyPr wrap="none" rtlCol="0">
            <a:spAutoFit/>
          </a:bodyPr>
          <a:lstStyle/>
          <a:p>
            <a:pPr algn="ctr" defTabSz="1219170"/>
            <a:r>
              <a:rPr lang="en-US" sz="1176" b="1" dirty="0">
                <a:solidFill>
                  <a:srgbClr val="3D65A5"/>
                </a:solidFill>
                <a:latin typeface="Segoe UI"/>
              </a:rPr>
              <a:t>storage account</a:t>
            </a:r>
          </a:p>
        </p:txBody>
      </p:sp>
      <p:cxnSp>
        <p:nvCxnSpPr>
          <p:cNvPr id="50" name="Connector: Elbow 49">
            <a:extLst>
              <a:ext uri="{FF2B5EF4-FFF2-40B4-BE49-F238E27FC236}">
                <a16:creationId xmlns:a16="http://schemas.microsoft.com/office/drawing/2014/main" id="{CD716779-2D3F-43EE-B2B1-F1B46ECBEDE9}"/>
              </a:ext>
            </a:extLst>
          </p:cNvPr>
          <p:cNvCxnSpPr>
            <a:cxnSpLocks/>
            <a:stCxn id="2" idx="2"/>
            <a:endCxn id="48" idx="3"/>
          </p:cNvCxnSpPr>
          <p:nvPr/>
        </p:nvCxnSpPr>
        <p:spPr>
          <a:xfrm rot="5400000">
            <a:off x="6341919" y="3794427"/>
            <a:ext cx="1075167" cy="1908403"/>
          </a:xfrm>
          <a:prstGeom prst="bentConnector2">
            <a:avLst/>
          </a:prstGeom>
          <a:ln w="38100">
            <a:solidFill>
              <a:srgbClr val="0071C5"/>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48" name="Object 47">
            <a:extLst>
              <a:ext uri="{FF2B5EF4-FFF2-40B4-BE49-F238E27FC236}">
                <a16:creationId xmlns:a16="http://schemas.microsoft.com/office/drawing/2014/main" id="{9133C9A1-BC87-4C75-B79D-6DCE760126A8}"/>
              </a:ext>
            </a:extLst>
          </p:cNvPr>
          <p:cNvGraphicFramePr>
            <a:graphicFrameLocks noChangeAspect="1"/>
          </p:cNvGraphicFramePr>
          <p:nvPr>
            <p:extLst/>
          </p:nvPr>
        </p:nvGraphicFramePr>
        <p:xfrm>
          <a:off x="5147775" y="4943008"/>
          <a:ext cx="777525" cy="686408"/>
        </p:xfrm>
        <a:graphic>
          <a:graphicData uri="http://schemas.openxmlformats.org/presentationml/2006/ole">
            <mc:AlternateContent xmlns:mc="http://schemas.openxmlformats.org/markup-compatibility/2006">
              <mc:Choice xmlns:v="urn:schemas-microsoft-com:vml" Requires="v">
                <p:oleObj spid="_x0000_s5132" name="CorelDRAW" r:id="rId6" imgW="608987" imgH="538435" progId="CorelDraw.Graphic.17">
                  <p:embed/>
                </p:oleObj>
              </mc:Choice>
              <mc:Fallback>
                <p:oleObj name="CorelDRAW" r:id="rId6" imgW="608987" imgH="538435" progId="CorelDraw.Graphic.17">
                  <p:embed/>
                  <p:pic>
                    <p:nvPicPr>
                      <p:cNvPr id="48" name="Object 47">
                        <a:extLst>
                          <a:ext uri="{FF2B5EF4-FFF2-40B4-BE49-F238E27FC236}">
                            <a16:creationId xmlns:a16="http://schemas.microsoft.com/office/drawing/2014/main" id="{9133C9A1-BC87-4C75-B79D-6DCE760126A8}"/>
                          </a:ext>
                        </a:extLst>
                      </p:cNvPr>
                      <p:cNvPicPr/>
                      <p:nvPr/>
                    </p:nvPicPr>
                    <p:blipFill>
                      <a:blip r:embed="rId7"/>
                      <a:stretch>
                        <a:fillRect/>
                      </a:stretch>
                    </p:blipFill>
                    <p:spPr>
                      <a:xfrm>
                        <a:off x="5147775" y="4943008"/>
                        <a:ext cx="777525" cy="686408"/>
                      </a:xfrm>
                      <a:prstGeom prst="rect">
                        <a:avLst/>
                      </a:prstGeom>
                    </p:spPr>
                  </p:pic>
                </p:oleObj>
              </mc:Fallback>
            </mc:AlternateContent>
          </a:graphicData>
        </a:graphic>
      </p:graphicFrame>
      <p:sp>
        <p:nvSpPr>
          <p:cNvPr id="20" name="Rectangle 19">
            <a:extLst/>
          </p:cNvPr>
          <p:cNvSpPr/>
          <p:nvPr/>
        </p:nvSpPr>
        <p:spPr bwMode="auto">
          <a:xfrm>
            <a:off x="6213008" y="2206174"/>
            <a:ext cx="3367593" cy="2163829"/>
          </a:xfrm>
          <a:prstGeom prst="rect">
            <a:avLst/>
          </a:prstGeom>
          <a:solidFill>
            <a:schemeClr val="accent3">
              <a:lumMod val="20000"/>
              <a:lumOff val="80000"/>
            </a:schemeClr>
          </a:solidFill>
          <a:ln w="19050">
            <a:solidFill>
              <a:schemeClr val="accent3">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r" defTabSz="914080" fontAlgn="base">
              <a:lnSpc>
                <a:spcPct val="90000"/>
              </a:lnSpc>
              <a:spcBef>
                <a:spcPct val="0"/>
              </a:spcBef>
              <a:spcAft>
                <a:spcPct val="0"/>
              </a:spcAft>
            </a:pPr>
            <a:r>
              <a:rPr lang="en-US" sz="2000" dirty="0">
                <a:solidFill>
                  <a:srgbClr val="101820"/>
                </a:solidFill>
                <a:latin typeface="Segoe UI"/>
                <a:ea typeface="Segoe UI" pitchFamily="34" charset="0"/>
                <a:cs typeface="Segoe UI" pitchFamily="34" charset="0"/>
              </a:rPr>
              <a:t>Front end subnet</a:t>
            </a:r>
          </a:p>
        </p:txBody>
      </p:sp>
      <p:sp>
        <p:nvSpPr>
          <p:cNvPr id="37" name="TextBox 36">
            <a:extLst/>
          </p:cNvPr>
          <p:cNvSpPr txBox="1"/>
          <p:nvPr/>
        </p:nvSpPr>
        <p:spPr>
          <a:xfrm>
            <a:off x="4109137" y="5381834"/>
            <a:ext cx="827470" cy="273280"/>
          </a:xfrm>
          <a:prstGeom prst="rect">
            <a:avLst/>
          </a:prstGeom>
          <a:noFill/>
        </p:spPr>
        <p:txBody>
          <a:bodyPr wrap="none" rtlCol="0">
            <a:spAutoFit/>
          </a:bodyPr>
          <a:lstStyle/>
          <a:p>
            <a:pPr algn="ctr" defTabSz="1219170"/>
            <a:r>
              <a:rPr lang="en-US" sz="1176" b="1" dirty="0">
                <a:solidFill>
                  <a:srgbClr val="3D65A5"/>
                </a:solidFill>
                <a:latin typeface="Segoe UI"/>
              </a:rPr>
              <a:t>RESTORE</a:t>
            </a:r>
          </a:p>
        </p:txBody>
      </p:sp>
      <p:sp>
        <p:nvSpPr>
          <p:cNvPr id="38" name="Oval 37"/>
          <p:cNvSpPr/>
          <p:nvPr/>
        </p:nvSpPr>
        <p:spPr>
          <a:xfrm>
            <a:off x="6723486" y="5383983"/>
            <a:ext cx="300580" cy="304332"/>
          </a:xfrm>
          <a:prstGeom prst="ellipse">
            <a:avLst/>
          </a:prstGeom>
          <a:solidFill>
            <a:srgbClr val="FFC000"/>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1219170"/>
            <a:r>
              <a:rPr lang="en-US" b="1" dirty="0">
                <a:solidFill>
                  <a:srgbClr val="101820"/>
                </a:solidFill>
                <a:latin typeface="Segoe UI"/>
              </a:rPr>
              <a:t>1</a:t>
            </a:r>
          </a:p>
        </p:txBody>
      </p:sp>
      <p:sp>
        <p:nvSpPr>
          <p:cNvPr id="39" name="Oval 38"/>
          <p:cNvSpPr/>
          <p:nvPr/>
        </p:nvSpPr>
        <p:spPr>
          <a:xfrm>
            <a:off x="3826598" y="5388177"/>
            <a:ext cx="300580" cy="304332"/>
          </a:xfrm>
          <a:prstGeom prst="ellipse">
            <a:avLst/>
          </a:prstGeom>
          <a:solidFill>
            <a:srgbClr val="FFC000"/>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1219170"/>
            <a:r>
              <a:rPr lang="en-US" b="1" dirty="0">
                <a:solidFill>
                  <a:srgbClr val="101820"/>
                </a:solidFill>
                <a:latin typeface="Segoe UI"/>
              </a:rPr>
              <a:t>2</a:t>
            </a: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68093" y="4012022"/>
            <a:ext cx="278500" cy="278500"/>
          </a:xfrm>
          <a:prstGeom prst="rect">
            <a:avLst/>
          </a:prstGeom>
        </p:spPr>
      </p:pic>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87197" y="4012023"/>
            <a:ext cx="278500" cy="278500"/>
          </a:xfrm>
          <a:prstGeom prst="rect">
            <a:avLst/>
          </a:prstGeom>
        </p:spPr>
      </p:pic>
      <p:sp>
        <p:nvSpPr>
          <p:cNvPr id="43" name="TextBox 42">
            <a:extLst/>
          </p:cNvPr>
          <p:cNvSpPr txBox="1"/>
          <p:nvPr/>
        </p:nvSpPr>
        <p:spPr>
          <a:xfrm>
            <a:off x="7022204" y="5385639"/>
            <a:ext cx="1550424" cy="273280"/>
          </a:xfrm>
          <a:prstGeom prst="rect">
            <a:avLst/>
          </a:prstGeom>
          <a:noFill/>
        </p:spPr>
        <p:txBody>
          <a:bodyPr wrap="none" rtlCol="0">
            <a:spAutoFit/>
          </a:bodyPr>
          <a:lstStyle/>
          <a:p>
            <a:pPr algn="ctr" defTabSz="1219170"/>
            <a:r>
              <a:rPr lang="en-US" sz="1176" b="1" dirty="0">
                <a:solidFill>
                  <a:srgbClr val="3D65A5"/>
                </a:solidFill>
                <a:latin typeface="Segoe UI"/>
              </a:rPr>
              <a:t>BACKUP TO AZURE</a:t>
            </a:r>
          </a:p>
        </p:txBody>
      </p:sp>
      <p:cxnSp>
        <p:nvCxnSpPr>
          <p:cNvPr id="49" name="Connector: Elbow 48">
            <a:extLst/>
          </p:cNvPr>
          <p:cNvCxnSpPr>
            <a:cxnSpLocks/>
            <a:stCxn id="3" idx="1"/>
            <a:endCxn id="130" idx="3"/>
          </p:cNvCxnSpPr>
          <p:nvPr/>
        </p:nvCxnSpPr>
        <p:spPr>
          <a:xfrm rot="10800000" flipV="1">
            <a:off x="3978417" y="3074727"/>
            <a:ext cx="2419953" cy="244"/>
          </a:xfrm>
          <a:prstGeom prst="bentConnector3">
            <a:avLst>
              <a:gd name="adj1" fmla="val 50000"/>
            </a:avLst>
          </a:prstGeom>
          <a:ln w="38100">
            <a:solidFill>
              <a:srgbClr val="0071C5"/>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p:cNvPr>
          <p:cNvSpPr txBox="1"/>
          <p:nvPr/>
        </p:nvSpPr>
        <p:spPr>
          <a:xfrm>
            <a:off x="7347031" y="2936008"/>
            <a:ext cx="973343" cy="273280"/>
          </a:xfrm>
          <a:prstGeom prst="rect">
            <a:avLst/>
          </a:prstGeom>
          <a:noFill/>
        </p:spPr>
        <p:txBody>
          <a:bodyPr wrap="none" rtlCol="0">
            <a:spAutoFit/>
          </a:bodyPr>
          <a:lstStyle/>
          <a:p>
            <a:pPr algn="ctr" defTabSz="1219170"/>
            <a:r>
              <a:rPr lang="en-US" sz="1176" b="1" dirty="0">
                <a:solidFill>
                  <a:srgbClr val="3D65A5"/>
                </a:solidFill>
                <a:latin typeface="Segoe UI"/>
              </a:rPr>
              <a:t>SQL on VM</a:t>
            </a:r>
          </a:p>
        </p:txBody>
      </p:sp>
      <p:sp>
        <p:nvSpPr>
          <p:cNvPr id="56" name="TextBox 55">
            <a:extLst/>
          </p:cNvPr>
          <p:cNvSpPr txBox="1"/>
          <p:nvPr/>
        </p:nvSpPr>
        <p:spPr>
          <a:xfrm>
            <a:off x="4791781" y="2778206"/>
            <a:ext cx="1157688" cy="273280"/>
          </a:xfrm>
          <a:prstGeom prst="rect">
            <a:avLst/>
          </a:prstGeom>
          <a:noFill/>
        </p:spPr>
        <p:txBody>
          <a:bodyPr wrap="none" rtlCol="0">
            <a:spAutoFit/>
          </a:bodyPr>
          <a:lstStyle/>
          <a:p>
            <a:pPr algn="ctr" defTabSz="1219170"/>
            <a:r>
              <a:rPr lang="en-US" sz="1176" b="1" dirty="0">
                <a:solidFill>
                  <a:srgbClr val="3D65A5"/>
                </a:solidFill>
                <a:latin typeface="Segoe UI"/>
              </a:rPr>
              <a:t>REPOINT APP</a:t>
            </a:r>
          </a:p>
        </p:txBody>
      </p:sp>
      <p:sp>
        <p:nvSpPr>
          <p:cNvPr id="57" name="Oval 56"/>
          <p:cNvSpPr/>
          <p:nvPr/>
        </p:nvSpPr>
        <p:spPr>
          <a:xfrm>
            <a:off x="4528243" y="2734273"/>
            <a:ext cx="300580" cy="304332"/>
          </a:xfrm>
          <a:prstGeom prst="ellipse">
            <a:avLst/>
          </a:prstGeom>
          <a:solidFill>
            <a:srgbClr val="FFC000"/>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1219170"/>
            <a:r>
              <a:rPr lang="en-US" b="1" dirty="0">
                <a:solidFill>
                  <a:srgbClr val="101820"/>
                </a:solidFill>
                <a:latin typeface="Segoe UI"/>
              </a:rPr>
              <a:t>3</a:t>
            </a:r>
          </a:p>
        </p:txBody>
      </p:sp>
      <p:sp>
        <p:nvSpPr>
          <p:cNvPr id="5" name="Title 4">
            <a:extLst>
              <a:ext uri="{FF2B5EF4-FFF2-40B4-BE49-F238E27FC236}">
                <a16:creationId xmlns:a16="http://schemas.microsoft.com/office/drawing/2014/main" id="{DAB17386-42DD-405B-B972-5C774AC3A2D2}"/>
              </a:ext>
            </a:extLst>
          </p:cNvPr>
          <p:cNvSpPr>
            <a:spLocks noGrp="1"/>
          </p:cNvSpPr>
          <p:nvPr>
            <p:ph type="title"/>
          </p:nvPr>
        </p:nvSpPr>
        <p:spPr>
          <a:xfrm>
            <a:off x="742339" y="248249"/>
            <a:ext cx="10515600" cy="1325563"/>
          </a:xfrm>
        </p:spPr>
        <p:txBody>
          <a:bodyPr/>
          <a:lstStyle/>
          <a:p>
            <a:r>
              <a:rPr lang="en-US" dirty="0"/>
              <a:t>Backup/Restore to Managed Instances</a:t>
            </a:r>
          </a:p>
        </p:txBody>
      </p:sp>
      <p:pic>
        <p:nvPicPr>
          <p:cNvPr id="3" name="Picture 2">
            <a:extLst>
              <a:ext uri="{FF2B5EF4-FFF2-40B4-BE49-F238E27FC236}">
                <a16:creationId xmlns:a16="http://schemas.microsoft.com/office/drawing/2014/main" id="{65E038DF-AB17-427A-9459-2BAD4BE4CF8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98368" y="2749611"/>
            <a:ext cx="650235" cy="650235"/>
          </a:xfrm>
          <a:prstGeom prst="rect">
            <a:avLst/>
          </a:prstGeom>
        </p:spPr>
      </p:pic>
      <p:graphicFrame>
        <p:nvGraphicFramePr>
          <p:cNvPr id="2" name="Object 1">
            <a:extLst>
              <a:ext uri="{FF2B5EF4-FFF2-40B4-BE49-F238E27FC236}">
                <a16:creationId xmlns:a16="http://schemas.microsoft.com/office/drawing/2014/main" id="{EE3E7BAD-1ACB-4EB5-AF85-99C4D10C1E35}"/>
              </a:ext>
            </a:extLst>
          </p:cNvPr>
          <p:cNvGraphicFramePr>
            <a:graphicFrameLocks noChangeAspect="1"/>
          </p:cNvGraphicFramePr>
          <p:nvPr>
            <p:extLst/>
          </p:nvPr>
        </p:nvGraphicFramePr>
        <p:xfrm>
          <a:off x="7316252" y="3249717"/>
          <a:ext cx="1034901" cy="961328"/>
        </p:xfrm>
        <a:graphic>
          <a:graphicData uri="http://schemas.openxmlformats.org/presentationml/2006/ole">
            <mc:AlternateContent xmlns:mc="http://schemas.openxmlformats.org/markup-compatibility/2006">
              <mc:Choice xmlns:v="urn:schemas-microsoft-com:vml" Requires="v">
                <p:oleObj spid="_x0000_s5133" name="CorelDRAW" r:id="rId10" imgW="335331" imgH="311876" progId="CorelDraw.Graphic.17">
                  <p:embed/>
                </p:oleObj>
              </mc:Choice>
              <mc:Fallback>
                <p:oleObj name="CorelDRAW" r:id="rId10" imgW="335331" imgH="311876" progId="CorelDraw.Graphic.17">
                  <p:embed/>
                  <p:pic>
                    <p:nvPicPr>
                      <p:cNvPr id="2" name="Object 1">
                        <a:extLst>
                          <a:ext uri="{FF2B5EF4-FFF2-40B4-BE49-F238E27FC236}">
                            <a16:creationId xmlns:a16="http://schemas.microsoft.com/office/drawing/2014/main" id="{EE3E7BAD-1ACB-4EB5-AF85-99C4D10C1E35}"/>
                          </a:ext>
                        </a:extLst>
                      </p:cNvPr>
                      <p:cNvPicPr/>
                      <p:nvPr/>
                    </p:nvPicPr>
                    <p:blipFill>
                      <a:blip r:embed="rId11"/>
                      <a:stretch>
                        <a:fillRect/>
                      </a:stretch>
                    </p:blipFill>
                    <p:spPr>
                      <a:xfrm>
                        <a:off x="7316252" y="3249717"/>
                        <a:ext cx="1034901" cy="961328"/>
                      </a:xfrm>
                      <a:prstGeom prst="rect">
                        <a:avLst/>
                      </a:prstGeom>
                    </p:spPr>
                  </p:pic>
                </p:oleObj>
              </mc:Fallback>
            </mc:AlternateContent>
          </a:graphicData>
        </a:graphic>
      </p:graphicFrame>
      <p:cxnSp>
        <p:nvCxnSpPr>
          <p:cNvPr id="44" name="Connector: Elbow 43">
            <a:extLst>
              <a:ext uri="{FF2B5EF4-FFF2-40B4-BE49-F238E27FC236}">
                <a16:creationId xmlns:a16="http://schemas.microsoft.com/office/drawing/2014/main" id="{343DB3D9-5FE1-4425-A0CE-8EBDB9AE5437}"/>
              </a:ext>
            </a:extLst>
          </p:cNvPr>
          <p:cNvCxnSpPr>
            <a:cxnSpLocks/>
            <a:stCxn id="3" idx="2"/>
            <a:endCxn id="2" idx="1"/>
          </p:cNvCxnSpPr>
          <p:nvPr/>
        </p:nvCxnSpPr>
        <p:spPr>
          <a:xfrm rot="16200000" flipH="1">
            <a:off x="6854600" y="3268730"/>
            <a:ext cx="330536" cy="592767"/>
          </a:xfrm>
          <a:prstGeom prst="bentConnector2">
            <a:avLst/>
          </a:prstGeom>
          <a:ln w="38100">
            <a:solidFill>
              <a:srgbClr val="0071C5"/>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F2F8BF0E-A90A-4C38-9E6D-252CE6FADB8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739709" y="3874134"/>
            <a:ext cx="278500" cy="278500"/>
          </a:xfrm>
          <a:prstGeom prst="rect">
            <a:avLst/>
          </a:prstGeom>
        </p:spPr>
      </p:pic>
      <p:sp>
        <p:nvSpPr>
          <p:cNvPr id="4" name="TextBox 3">
            <a:extLst>
              <a:ext uri="{FF2B5EF4-FFF2-40B4-BE49-F238E27FC236}">
                <a16:creationId xmlns:a16="http://schemas.microsoft.com/office/drawing/2014/main" id="{045FFAA3-FA65-409D-82A4-43D76EB3D2C8}"/>
              </a:ext>
            </a:extLst>
          </p:cNvPr>
          <p:cNvSpPr txBox="1"/>
          <p:nvPr/>
        </p:nvSpPr>
        <p:spPr>
          <a:xfrm>
            <a:off x="1023730" y="6241774"/>
            <a:ext cx="8358809" cy="369332"/>
          </a:xfrm>
          <a:prstGeom prst="rect">
            <a:avLst/>
          </a:prstGeom>
          <a:noFill/>
        </p:spPr>
        <p:txBody>
          <a:bodyPr wrap="square" rtlCol="0">
            <a:spAutoFit/>
          </a:bodyPr>
          <a:lstStyle/>
          <a:p>
            <a:r>
              <a:rPr lang="en-US" dirty="0"/>
              <a:t>This can be automated with the Azure Database Migration Service </a:t>
            </a:r>
          </a:p>
        </p:txBody>
      </p:sp>
    </p:spTree>
    <p:extLst>
      <p:ext uri="{BB962C8B-B14F-4D97-AF65-F5344CB8AC3E}">
        <p14:creationId xmlns:p14="http://schemas.microsoft.com/office/powerpoint/2010/main" val="1866331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up)">
                                      <p:cBhvr>
                                        <p:cTn id="7" dur="500"/>
                                        <p:tgtEl>
                                          <p:spTgt spid="48"/>
                                        </p:tgtEl>
                                      </p:cBhvr>
                                    </p:animEffect>
                                  </p:childTnLst>
                                </p:cTn>
                              </p:par>
                              <p:par>
                                <p:cTn id="8" presetID="50" presetClass="path" presetSubtype="0" accel="50000" decel="50000" fill="hold" nodeType="withEffect">
                                  <p:stCondLst>
                                    <p:cond delay="0"/>
                                  </p:stCondLst>
                                  <p:childTnLst>
                                    <p:animMotion origin="layout" path="M 4.72222E-6 -2.83951E-6 L 4.72222E-6 0.14198 C 4.72222E-6 0.20494 -0.06875 0.28395 -0.12466 0.28395 L -0.24931 0.28395 " pathEditMode="relative" rAng="5400000" ptsTypes="AAAA">
                                      <p:cBhvr>
                                        <p:cTn id="9" dur="2000" fill="hold"/>
                                        <p:tgtEl>
                                          <p:spTgt spid="42"/>
                                        </p:tgtEl>
                                        <p:attrNameLst>
                                          <p:attrName>ppt_x</p:attrName>
                                          <p:attrName>ppt_y</p:attrName>
                                        </p:attrNameLst>
                                      </p:cBhvr>
                                      <p:rCtr x="-12465" y="14198"/>
                                    </p:animMotion>
                                  </p:childTnLst>
                                </p:cTn>
                              </p:par>
                              <p:par>
                                <p:cTn id="10" presetID="22" presetClass="entr" presetSubtype="1" fill="hold" nodeType="with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up)">
                                      <p:cBhvr>
                                        <p:cTn id="12" dur="500"/>
                                        <p:tgtEl>
                                          <p:spTgt spid="50"/>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up)">
                                      <p:cBhvr>
                                        <p:cTn id="15" dur="500"/>
                                        <p:tgtEl>
                                          <p:spTgt spid="38"/>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wipe(up)">
                                      <p:cBhvr>
                                        <p:cTn id="18" dur="500"/>
                                        <p:tgtEl>
                                          <p:spTgt spid="43"/>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wipe(up)">
                                      <p:cBhvr>
                                        <p:cTn id="21" dur="500"/>
                                        <p:tgtEl>
                                          <p:spTgt spid="4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23"/>
                                        </p:tgtEl>
                                        <p:attrNameLst>
                                          <p:attrName>style.visibility</p:attrName>
                                        </p:attrNameLst>
                                      </p:cBhvr>
                                      <p:to>
                                        <p:strVal val="visible"/>
                                      </p:to>
                                    </p:set>
                                    <p:animEffect transition="in" filter="wipe(down)">
                                      <p:cBhvr>
                                        <p:cTn id="26" dur="500"/>
                                        <p:tgtEl>
                                          <p:spTgt spid="123"/>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ipe(down)">
                                      <p:cBhvr>
                                        <p:cTn id="29" dur="500"/>
                                        <p:tgtEl>
                                          <p:spTgt spid="37"/>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wipe(down)">
                                      <p:cBhvr>
                                        <p:cTn id="32" dur="500"/>
                                        <p:tgtEl>
                                          <p:spTgt spid="39"/>
                                        </p:tgtEl>
                                      </p:cBhvr>
                                    </p:animEffect>
                                  </p:childTnLst>
                                </p:cTn>
                              </p:par>
                              <p:par>
                                <p:cTn id="33" presetID="50" presetClass="path" presetSubtype="0" accel="50000" decel="50000" fill="hold" nodeType="withEffect">
                                  <p:stCondLst>
                                    <p:cond delay="0"/>
                                  </p:stCondLst>
                                  <p:childTnLst>
                                    <p:animMotion origin="layout" path="M -0.26164 0.28642 L -0.35278 0.28642 C -0.39375 0.28642 -0.44428 0.20154 -0.44428 0.13302 L -0.44428 -0.02037 " pathEditMode="relative" rAng="10800000" ptsTypes="AAAA">
                                      <p:cBhvr>
                                        <p:cTn id="34" dur="2000" fill="hold"/>
                                        <p:tgtEl>
                                          <p:spTgt spid="42"/>
                                        </p:tgtEl>
                                        <p:attrNameLst>
                                          <p:attrName>ppt_x</p:attrName>
                                          <p:attrName>ppt_y</p:attrName>
                                        </p:attrNameLst>
                                      </p:cBhvr>
                                      <p:rCtr x="-9132" y="-15340"/>
                                    </p:animMotion>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44"/>
                                        </p:tgtEl>
                                      </p:cBhvr>
                                    </p:animEffect>
                                    <p:set>
                                      <p:cBhvr>
                                        <p:cTn id="39" dur="1" fill="hold">
                                          <p:stCondLst>
                                            <p:cond delay="499"/>
                                          </p:stCondLst>
                                        </p:cTn>
                                        <p:tgtEl>
                                          <p:spTgt spid="44"/>
                                        </p:tgtEl>
                                        <p:attrNameLst>
                                          <p:attrName>style.visibility</p:attrName>
                                        </p:attrNameLst>
                                      </p:cBhvr>
                                      <p:to>
                                        <p:strVal val="hidden"/>
                                      </p:to>
                                    </p:set>
                                  </p:childTnLst>
                                </p:cTn>
                              </p:par>
                              <p:par>
                                <p:cTn id="40" presetID="22" presetClass="entr" presetSubtype="2" fill="hold" nodeType="with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wipe(right)">
                                      <p:cBhvr>
                                        <p:cTn id="42" dur="500"/>
                                        <p:tgtEl>
                                          <p:spTgt spid="49"/>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wipe(right)">
                                      <p:cBhvr>
                                        <p:cTn id="45" dur="500"/>
                                        <p:tgtEl>
                                          <p:spTgt spid="56"/>
                                        </p:tgtEl>
                                      </p:cBhvr>
                                    </p:animEffect>
                                  </p:childTnLst>
                                </p:cTn>
                              </p:par>
                              <p:par>
                                <p:cTn id="46" presetID="22" presetClass="entr" presetSubtype="2" fill="hold" grpId="0" nodeType="with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wipe(right)">
                                      <p:cBhvr>
                                        <p:cTn id="4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37" grpId="0"/>
      <p:bldP spid="38" grpId="0" animBg="1"/>
      <p:bldP spid="39" grpId="0" animBg="1"/>
      <p:bldP spid="43" grpId="0"/>
      <p:bldP spid="56" grpId="0"/>
      <p:bldP spid="5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5D3F0-43A4-44BA-A741-2E1CA8CAFD16}"/>
              </a:ext>
            </a:extLst>
          </p:cNvPr>
          <p:cNvSpPr>
            <a:spLocks noGrp="1"/>
          </p:cNvSpPr>
          <p:nvPr>
            <p:ph type="title"/>
          </p:nvPr>
        </p:nvSpPr>
        <p:spPr/>
        <p:txBody>
          <a:bodyPr/>
          <a:lstStyle/>
          <a:p>
            <a:r>
              <a:rPr lang="en-US" sz="4400" dirty="0"/>
              <a:t>Easy migration: Database Migration Service (DMS)</a:t>
            </a:r>
          </a:p>
        </p:txBody>
      </p:sp>
      <p:sp>
        <p:nvSpPr>
          <p:cNvPr id="5" name="Rectangle 4">
            <a:extLst>
              <a:ext uri="{FF2B5EF4-FFF2-40B4-BE49-F238E27FC236}">
                <a16:creationId xmlns:a16="http://schemas.microsoft.com/office/drawing/2014/main" id="{88894FC1-50DF-4719-AEB2-94224E734BC2}"/>
              </a:ext>
            </a:extLst>
          </p:cNvPr>
          <p:cNvSpPr/>
          <p:nvPr/>
        </p:nvSpPr>
        <p:spPr>
          <a:xfrm>
            <a:off x="4225980" y="1469187"/>
            <a:ext cx="7964292" cy="4187962"/>
          </a:xfrm>
          <a:prstGeom prst="rect">
            <a:avLst/>
          </a:prstGeom>
        </p:spPr>
        <p:txBody>
          <a:bodyPr wrap="square" lIns="146263">
            <a:spAutoFit/>
          </a:bodyPr>
          <a:lstStyle/>
          <a:p>
            <a:pPr marL="336145" indent="-336145" defTabSz="931969">
              <a:lnSpc>
                <a:spcPct val="90000"/>
              </a:lnSpc>
              <a:spcBef>
                <a:spcPct val="0"/>
              </a:spcBef>
              <a:spcAft>
                <a:spcPts val="1200"/>
              </a:spcAft>
              <a:buFont typeface="Arial" panose="020B0604020202020204" pitchFamily="34" charset="0"/>
              <a:buChar char="•"/>
              <a:defRPr/>
            </a:pPr>
            <a:r>
              <a:rPr lang="en-US" sz="2353" b="1" kern="0" dirty="0">
                <a:ln w="3175">
                  <a:noFill/>
                </a:ln>
                <a:solidFill>
                  <a:srgbClr val="353535"/>
                </a:solidFill>
                <a:latin typeface="Segoe UI Light" panose="020B0502040204020203" pitchFamily="34" charset="0"/>
                <a:cs typeface="Segoe UI Light" panose="020B0502040204020203" pitchFamily="34" charset="0"/>
                <a:sym typeface="Wingdings" panose="05000000000000000000" pitchFamily="2" charset="2"/>
              </a:rPr>
              <a:t>Fully managed, reliable and seamless, migration service for both operational databases and data warehouses</a:t>
            </a:r>
          </a:p>
          <a:p>
            <a:pPr marL="1250512" lvl="2" indent="-336145" defTabSz="931969">
              <a:lnSpc>
                <a:spcPct val="90000"/>
              </a:lnSpc>
              <a:spcBef>
                <a:spcPct val="0"/>
              </a:spcBef>
              <a:spcAft>
                <a:spcPts val="1200"/>
              </a:spcAft>
              <a:buFont typeface="Arial" panose="020B0604020202020204" pitchFamily="34" charset="0"/>
              <a:buChar char="•"/>
              <a:defRPr/>
            </a:pPr>
            <a:r>
              <a:rPr lang="en-US" sz="2353" kern="0" dirty="0">
                <a:ln w="3175">
                  <a:noFill/>
                </a:ln>
                <a:solidFill>
                  <a:srgbClr val="353535"/>
                </a:solidFill>
                <a:latin typeface="Segoe UI Light" panose="020B0502040204020203" pitchFamily="34" charset="0"/>
                <a:cs typeface="Segoe UI Light" panose="020B0502040204020203" pitchFamily="34" charset="0"/>
                <a:sym typeface="Wingdings" panose="05000000000000000000" pitchFamily="2" charset="2"/>
              </a:rPr>
              <a:t>Minimal down time migrations</a:t>
            </a:r>
          </a:p>
          <a:p>
            <a:pPr marL="1250512" lvl="2" indent="-336145" defTabSz="931969">
              <a:lnSpc>
                <a:spcPct val="90000"/>
              </a:lnSpc>
              <a:spcBef>
                <a:spcPct val="0"/>
              </a:spcBef>
              <a:spcAft>
                <a:spcPts val="1200"/>
              </a:spcAft>
              <a:buFont typeface="Arial" panose="020B0604020202020204" pitchFamily="34" charset="0"/>
              <a:buChar char="•"/>
              <a:defRPr/>
            </a:pPr>
            <a:r>
              <a:rPr lang="en-US" sz="2353" kern="0" dirty="0">
                <a:ln w="3175">
                  <a:noFill/>
                </a:ln>
                <a:solidFill>
                  <a:srgbClr val="353535"/>
                </a:solidFill>
                <a:latin typeface="Segoe UI Light" panose="020B0502040204020203" pitchFamily="34" charset="0"/>
                <a:cs typeface="Segoe UI Light" panose="020B0502040204020203" pitchFamily="34" charset="0"/>
                <a:sym typeface="Wingdings" panose="05000000000000000000" pitchFamily="2" charset="2"/>
              </a:rPr>
              <a:t>Homogeneous and heterogeneous</a:t>
            </a:r>
            <a:br>
              <a:rPr lang="en-US" sz="2353" kern="0" dirty="0">
                <a:ln w="3175">
                  <a:noFill/>
                </a:ln>
                <a:solidFill>
                  <a:srgbClr val="353535"/>
                </a:solidFill>
                <a:latin typeface="Segoe UI Light" panose="020B0502040204020203" pitchFamily="34" charset="0"/>
                <a:cs typeface="Segoe UI Light" panose="020B0502040204020203" pitchFamily="34" charset="0"/>
                <a:sym typeface="Wingdings" panose="05000000000000000000" pitchFamily="2" charset="2"/>
              </a:rPr>
            </a:br>
            <a:r>
              <a:rPr lang="en-US" sz="2353" kern="0" dirty="0">
                <a:ln w="3175">
                  <a:noFill/>
                </a:ln>
                <a:solidFill>
                  <a:srgbClr val="353535"/>
                </a:solidFill>
                <a:latin typeface="Segoe UI Light" panose="020B0502040204020203" pitchFamily="34" charset="0"/>
                <a:cs typeface="Segoe UI Light" panose="020B0502040204020203" pitchFamily="34" charset="0"/>
                <a:sym typeface="Wingdings" panose="05000000000000000000" pitchFamily="2" charset="2"/>
              </a:rPr>
              <a:t>source-target pairs</a:t>
            </a:r>
          </a:p>
          <a:p>
            <a:pPr marL="336145" indent="-336145" defTabSz="931969">
              <a:lnSpc>
                <a:spcPct val="90000"/>
              </a:lnSpc>
              <a:spcBef>
                <a:spcPct val="0"/>
              </a:spcBef>
              <a:spcAft>
                <a:spcPts val="1200"/>
              </a:spcAft>
              <a:buFont typeface="Arial" panose="020B0604020202020204" pitchFamily="34" charset="0"/>
              <a:buChar char="•"/>
              <a:defRPr/>
            </a:pPr>
            <a:r>
              <a:rPr lang="en-US" sz="2353" b="1" kern="0" dirty="0">
                <a:ln w="3175">
                  <a:noFill/>
                </a:ln>
                <a:solidFill>
                  <a:srgbClr val="353535"/>
                </a:solidFill>
                <a:latin typeface="Segoe UI Light" panose="020B0502040204020203" pitchFamily="34" charset="0"/>
                <a:cs typeface="Segoe UI Light" panose="020B0502040204020203" pitchFamily="34" charset="0"/>
              </a:rPr>
              <a:t>Public preview: SQL 2005+ to SQL DB / Managed Instance</a:t>
            </a:r>
          </a:p>
          <a:p>
            <a:pPr marL="1250512" lvl="2" indent="-336145" defTabSz="931969">
              <a:lnSpc>
                <a:spcPct val="90000"/>
              </a:lnSpc>
              <a:spcBef>
                <a:spcPct val="0"/>
              </a:spcBef>
              <a:spcAft>
                <a:spcPts val="1200"/>
              </a:spcAft>
              <a:buFont typeface="Arial" panose="020B0604020202020204" pitchFamily="34" charset="0"/>
              <a:buChar char="•"/>
              <a:defRPr/>
            </a:pPr>
            <a:r>
              <a:rPr lang="en-US" sz="2353" kern="0" dirty="0">
                <a:ln w="3175">
                  <a:noFill/>
                </a:ln>
                <a:solidFill>
                  <a:srgbClr val="353535"/>
                </a:solidFill>
                <a:latin typeface="Segoe UI Light" panose="020B0502040204020203" pitchFamily="34" charset="0"/>
                <a:cs typeface="Segoe UI Light" panose="020B0502040204020203" pitchFamily="34" charset="0"/>
              </a:rPr>
              <a:t>Initial focus on reliability and performance</a:t>
            </a:r>
          </a:p>
          <a:p>
            <a:pPr marL="1250512" lvl="2" indent="-336145" defTabSz="931969">
              <a:lnSpc>
                <a:spcPct val="90000"/>
              </a:lnSpc>
              <a:spcBef>
                <a:spcPct val="0"/>
              </a:spcBef>
              <a:spcAft>
                <a:spcPts val="1200"/>
              </a:spcAft>
              <a:buFont typeface="Arial" panose="020B0604020202020204" pitchFamily="34" charset="0"/>
              <a:buChar char="•"/>
              <a:defRPr/>
            </a:pPr>
            <a:r>
              <a:rPr lang="en-US" sz="2353" kern="0" dirty="0">
                <a:ln w="3175">
                  <a:noFill/>
                </a:ln>
                <a:solidFill>
                  <a:srgbClr val="353535"/>
                </a:solidFill>
                <a:latin typeface="Segoe UI Light" panose="020B0502040204020203" pitchFamily="34" charset="0"/>
                <a:cs typeface="Segoe UI Light" panose="020B0502040204020203" pitchFamily="34" charset="0"/>
              </a:rPr>
              <a:t>Iterative addition of source-target pairs</a:t>
            </a:r>
          </a:p>
          <a:p>
            <a:pPr marL="336145" indent="-336145" defTabSz="931969">
              <a:lnSpc>
                <a:spcPct val="90000"/>
              </a:lnSpc>
              <a:spcBef>
                <a:spcPct val="0"/>
              </a:spcBef>
              <a:spcAft>
                <a:spcPts val="1200"/>
              </a:spcAft>
              <a:buFont typeface="Arial" panose="020B0604020202020204" pitchFamily="34" charset="0"/>
              <a:buChar char="•"/>
              <a:defRPr/>
            </a:pPr>
            <a:endParaRPr lang="en-US" sz="1176" kern="0" dirty="0">
              <a:ln w="3175">
                <a:noFill/>
              </a:ln>
              <a:solidFill>
                <a:srgbClr val="353535"/>
              </a:solidFill>
              <a:latin typeface="Segoe UI Light" panose="020B0502040204020203" pitchFamily="34" charset="0"/>
              <a:cs typeface="Segoe UI Light" panose="020B0502040204020203" pitchFamily="34" charset="0"/>
            </a:endParaRPr>
          </a:p>
          <a:p>
            <a:pPr marL="336145" indent="-336145" defTabSz="931969">
              <a:lnSpc>
                <a:spcPct val="90000"/>
              </a:lnSpc>
              <a:spcBef>
                <a:spcPct val="0"/>
              </a:spcBef>
              <a:spcAft>
                <a:spcPts val="1200"/>
              </a:spcAft>
              <a:buFont typeface="Arial" panose="020B0604020202020204" pitchFamily="34" charset="0"/>
              <a:buChar char="•"/>
              <a:defRPr/>
            </a:pPr>
            <a:r>
              <a:rPr lang="en-US" sz="1961" kern="0" dirty="0">
                <a:ln w="3175">
                  <a:noFill/>
                </a:ln>
                <a:solidFill>
                  <a:srgbClr val="353535"/>
                </a:solidFill>
                <a:latin typeface="Segoe UI Light" panose="020B0502040204020203" pitchFamily="34" charset="0"/>
                <a:cs typeface="Segoe UI Light" panose="020B0502040204020203" pitchFamily="34" charset="0"/>
              </a:rPr>
              <a:t>For more information, contact </a:t>
            </a:r>
            <a:r>
              <a:rPr lang="en-US" sz="1961" kern="0" dirty="0">
                <a:ln w="3175">
                  <a:noFill/>
                </a:ln>
                <a:solidFill>
                  <a:srgbClr val="353535"/>
                </a:solidFill>
                <a:latin typeface="Segoe UI Light" panose="020B0502040204020203" pitchFamily="34" charset="0"/>
                <a:cs typeface="Segoe UI Light" panose="020B0502040204020203" pitchFamily="34" charset="0"/>
                <a:hlinkClick r:id="rId3"/>
              </a:rPr>
              <a:t>datamigrationteam@microsoft.com</a:t>
            </a:r>
            <a:r>
              <a:rPr lang="en-US" sz="1961" kern="0" dirty="0">
                <a:ln w="3175">
                  <a:noFill/>
                </a:ln>
                <a:solidFill>
                  <a:srgbClr val="353535"/>
                </a:solidFill>
                <a:latin typeface="Segoe UI Light" panose="020B0502040204020203" pitchFamily="34" charset="0"/>
                <a:cs typeface="Segoe UI Light" panose="020B0502040204020203" pitchFamily="34" charset="0"/>
              </a:rPr>
              <a:t>  </a:t>
            </a:r>
          </a:p>
        </p:txBody>
      </p:sp>
      <p:grpSp>
        <p:nvGrpSpPr>
          <p:cNvPr id="32" name="Group 31">
            <a:extLst>
              <a:ext uri="{FF2B5EF4-FFF2-40B4-BE49-F238E27FC236}">
                <a16:creationId xmlns:a16="http://schemas.microsoft.com/office/drawing/2014/main" id="{DD7F3B4E-C8D4-4E4D-81AB-3B8981CCCD16}"/>
              </a:ext>
            </a:extLst>
          </p:cNvPr>
          <p:cNvGrpSpPr/>
          <p:nvPr/>
        </p:nvGrpSpPr>
        <p:grpSpPr>
          <a:xfrm>
            <a:off x="960710" y="1309941"/>
            <a:ext cx="3051748" cy="3873916"/>
            <a:chOff x="979974" y="1245399"/>
            <a:chExt cx="3112942" cy="3951596"/>
          </a:xfrm>
        </p:grpSpPr>
        <p:sp>
          <p:nvSpPr>
            <p:cNvPr id="3" name="Freeform 266">
              <a:extLst>
                <a:ext uri="{FF2B5EF4-FFF2-40B4-BE49-F238E27FC236}">
                  <a16:creationId xmlns:a16="http://schemas.microsoft.com/office/drawing/2014/main" id="{B731B328-D9C8-4E7B-886B-723E965EA8D1}"/>
                </a:ext>
              </a:extLst>
            </p:cNvPr>
            <p:cNvSpPr>
              <a:spLocks noChangeAspect="1"/>
            </p:cNvSpPr>
            <p:nvPr/>
          </p:nvSpPr>
          <p:spPr bwMode="black">
            <a:xfrm>
              <a:off x="1018752" y="1259369"/>
              <a:ext cx="3074164" cy="1818060"/>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solidFill>
                <a:schemeClr val="tx1">
                  <a:lumMod val="40000"/>
                  <a:lumOff val="60000"/>
                </a:schemeClr>
              </a:solidFill>
            </a:ln>
          </p:spPr>
          <p:txBody>
            <a:bodyPr vert="horz" wrap="square" lIns="89606" tIns="44804" rIns="89606" bIns="44804" numCol="1" anchor="t" anchorCtr="0" compatLnSpc="1">
              <a:prstTxWarp prst="textNoShape">
                <a:avLst/>
              </a:prstTxWarp>
            </a:bodyPr>
            <a:lstStyle/>
            <a:p>
              <a:pPr defTabSz="914225">
                <a:defRPr/>
              </a:pPr>
              <a:endParaRPr lang="en-US" sz="1764">
                <a:solidFill>
                  <a:srgbClr val="2C2C2C"/>
                </a:solidFill>
                <a:latin typeface="Segoe UI"/>
              </a:endParaRPr>
            </a:p>
          </p:txBody>
        </p:sp>
        <p:pic>
          <p:nvPicPr>
            <p:cNvPr id="17" name="Picture 16">
              <a:extLst>
                <a:ext uri="{FF2B5EF4-FFF2-40B4-BE49-F238E27FC236}">
                  <a16:creationId xmlns:a16="http://schemas.microsoft.com/office/drawing/2014/main" id="{BC9DF00B-E8C6-45AC-AD10-A6F0C147314E}"/>
                </a:ext>
              </a:extLst>
            </p:cNvPr>
            <p:cNvPicPr>
              <a:picLocks noChangeAspect="1"/>
            </p:cNvPicPr>
            <p:nvPr/>
          </p:nvPicPr>
          <p:blipFill>
            <a:blip r:embed="rId4"/>
            <a:stretch>
              <a:fillRect/>
            </a:stretch>
          </p:blipFill>
          <p:spPr>
            <a:xfrm>
              <a:off x="1329868" y="3547270"/>
              <a:ext cx="1225965" cy="1641117"/>
            </a:xfrm>
            <a:prstGeom prst="rect">
              <a:avLst/>
            </a:prstGeom>
          </p:spPr>
        </p:pic>
        <p:sp>
          <p:nvSpPr>
            <p:cNvPr id="18" name="TextBox 17">
              <a:extLst>
                <a:ext uri="{FF2B5EF4-FFF2-40B4-BE49-F238E27FC236}">
                  <a16:creationId xmlns:a16="http://schemas.microsoft.com/office/drawing/2014/main" id="{DB49FB30-4EB4-45BA-A014-F383F973E419}"/>
                </a:ext>
              </a:extLst>
            </p:cNvPr>
            <p:cNvSpPr txBox="1"/>
            <p:nvPr/>
          </p:nvSpPr>
          <p:spPr>
            <a:xfrm>
              <a:off x="1473141" y="4350470"/>
              <a:ext cx="943135" cy="641241"/>
            </a:xfrm>
            <a:prstGeom prst="rect">
              <a:avLst/>
            </a:prstGeom>
            <a:noFill/>
          </p:spPr>
          <p:txBody>
            <a:bodyPr wrap="none" lIns="179259" tIns="143407" rIns="179259" bIns="143407" rtlCol="0">
              <a:spAutoFit/>
            </a:bodyPr>
            <a:lstStyle/>
            <a:p>
              <a:pPr algn="ctr" defTabSz="914225">
                <a:lnSpc>
                  <a:spcPct val="90000"/>
                </a:lnSpc>
                <a:spcAft>
                  <a:spcPts val="588"/>
                </a:spcAft>
                <a:defRPr/>
              </a:pPr>
              <a:r>
                <a:rPr lang="en-US" sz="2400">
                  <a:solidFill>
                    <a:srgbClr val="505050"/>
                  </a:solidFill>
                  <a:latin typeface="Segoe UI Semibold" panose="020B0702040204020203" pitchFamily="34" charset="0"/>
                  <a:cs typeface="Segoe UI Semibold" panose="020B0702040204020203" pitchFamily="34" charset="0"/>
                </a:rPr>
                <a:t>SQL</a:t>
              </a:r>
            </a:p>
          </p:txBody>
        </p:sp>
        <p:sp>
          <p:nvSpPr>
            <p:cNvPr id="19" name="Freeform 266">
              <a:extLst>
                <a:ext uri="{FF2B5EF4-FFF2-40B4-BE49-F238E27FC236}">
                  <a16:creationId xmlns:a16="http://schemas.microsoft.com/office/drawing/2014/main" id="{3C42F534-8640-4CC8-A3FD-348FC357A9A7}"/>
                </a:ext>
              </a:extLst>
            </p:cNvPr>
            <p:cNvSpPr>
              <a:spLocks noChangeAspect="1"/>
            </p:cNvSpPr>
            <p:nvPr/>
          </p:nvSpPr>
          <p:spPr bwMode="black">
            <a:xfrm>
              <a:off x="979974" y="1245399"/>
              <a:ext cx="3074164" cy="1818060"/>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89606" tIns="44804" rIns="89606" bIns="44804" numCol="1" anchor="t" anchorCtr="0" compatLnSpc="1">
              <a:prstTxWarp prst="textNoShape">
                <a:avLst/>
              </a:prstTxWarp>
            </a:bodyPr>
            <a:lstStyle/>
            <a:p>
              <a:pPr defTabSz="914225">
                <a:defRPr/>
              </a:pPr>
              <a:endParaRPr lang="en-US" sz="1764">
                <a:solidFill>
                  <a:srgbClr val="2C2C2C"/>
                </a:solidFill>
                <a:latin typeface="Segoe UI"/>
              </a:endParaRPr>
            </a:p>
          </p:txBody>
        </p:sp>
        <p:grpSp>
          <p:nvGrpSpPr>
            <p:cNvPr id="21" name="Group 20">
              <a:extLst>
                <a:ext uri="{FF2B5EF4-FFF2-40B4-BE49-F238E27FC236}">
                  <a16:creationId xmlns:a16="http://schemas.microsoft.com/office/drawing/2014/main" id="{6896CC75-D273-4F6A-96E1-814031920CDD}"/>
                </a:ext>
              </a:extLst>
            </p:cNvPr>
            <p:cNvGrpSpPr/>
            <p:nvPr/>
          </p:nvGrpSpPr>
          <p:grpSpPr>
            <a:xfrm>
              <a:off x="2677647" y="3555878"/>
              <a:ext cx="1225965" cy="1641117"/>
              <a:chOff x="10005145" y="2724746"/>
              <a:chExt cx="1183664" cy="1584487"/>
            </a:xfrm>
          </p:grpSpPr>
          <p:pic>
            <p:nvPicPr>
              <p:cNvPr id="26" name="Picture 25">
                <a:extLst>
                  <a:ext uri="{FF2B5EF4-FFF2-40B4-BE49-F238E27FC236}">
                    <a16:creationId xmlns:a16="http://schemas.microsoft.com/office/drawing/2014/main" id="{80BB41CA-2622-44D9-BB78-B7CAB20EC06D}"/>
                  </a:ext>
                </a:extLst>
              </p:cNvPr>
              <p:cNvPicPr>
                <a:picLocks noChangeAspect="1"/>
              </p:cNvPicPr>
              <p:nvPr/>
            </p:nvPicPr>
            <p:blipFill>
              <a:blip r:embed="rId5"/>
              <a:stretch>
                <a:fillRect/>
              </a:stretch>
            </p:blipFill>
            <p:spPr>
              <a:xfrm>
                <a:off x="10005145" y="2724746"/>
                <a:ext cx="1183664" cy="1584487"/>
              </a:xfrm>
              <a:prstGeom prst="rect">
                <a:avLst/>
              </a:prstGeom>
            </p:spPr>
          </p:pic>
          <p:sp>
            <p:nvSpPr>
              <p:cNvPr id="27" name="TextBox 26">
                <a:extLst>
                  <a:ext uri="{FF2B5EF4-FFF2-40B4-BE49-F238E27FC236}">
                    <a16:creationId xmlns:a16="http://schemas.microsoft.com/office/drawing/2014/main" id="{89B6134A-8759-427D-9F78-1F4E2415BF64}"/>
                  </a:ext>
                </a:extLst>
              </p:cNvPr>
              <p:cNvSpPr txBox="1"/>
              <p:nvPr/>
            </p:nvSpPr>
            <p:spPr>
              <a:xfrm>
                <a:off x="10166186" y="3500230"/>
                <a:ext cx="910592" cy="619114"/>
              </a:xfrm>
              <a:prstGeom prst="rect">
                <a:avLst/>
              </a:prstGeom>
              <a:noFill/>
            </p:spPr>
            <p:txBody>
              <a:bodyPr wrap="none" lIns="179259" tIns="143407" rIns="179259" bIns="143407" rtlCol="0">
                <a:spAutoFit/>
              </a:bodyPr>
              <a:lstStyle/>
              <a:p>
                <a:pPr algn="ctr" defTabSz="914225">
                  <a:lnSpc>
                    <a:spcPct val="90000"/>
                  </a:lnSpc>
                  <a:spcAft>
                    <a:spcPts val="588"/>
                  </a:spcAft>
                  <a:defRPr/>
                </a:pPr>
                <a:r>
                  <a:rPr lang="en-US" sz="2400" dirty="0">
                    <a:solidFill>
                      <a:srgbClr val="505050"/>
                    </a:solidFill>
                    <a:latin typeface="Segoe UI Semibold" panose="020B0702040204020203" pitchFamily="34" charset="0"/>
                    <a:cs typeface="Segoe UI Semibold" panose="020B0702040204020203" pitchFamily="34" charset="0"/>
                  </a:rPr>
                  <a:t>SQL</a:t>
                </a:r>
              </a:p>
            </p:txBody>
          </p:sp>
        </p:grpSp>
        <p:cxnSp>
          <p:nvCxnSpPr>
            <p:cNvPr id="23" name="Straight Arrow Connector 22">
              <a:extLst>
                <a:ext uri="{FF2B5EF4-FFF2-40B4-BE49-F238E27FC236}">
                  <a16:creationId xmlns:a16="http://schemas.microsoft.com/office/drawing/2014/main" id="{7E59DE9C-7538-4316-9E83-14FB1CEA283E}"/>
                </a:ext>
              </a:extLst>
            </p:cNvPr>
            <p:cNvCxnSpPr/>
            <p:nvPr/>
          </p:nvCxnSpPr>
          <p:spPr>
            <a:xfrm flipV="1">
              <a:off x="3238199" y="2778953"/>
              <a:ext cx="0" cy="1134675"/>
            </a:xfrm>
            <a:prstGeom prst="straightConnector1">
              <a:avLst/>
            </a:prstGeom>
            <a:ln w="3810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EA1261D5-16EE-45F6-BBDE-630D7E4C9CC6}"/>
                </a:ext>
              </a:extLst>
            </p:cNvPr>
            <p:cNvPicPr>
              <a:picLocks noChangeAspect="1"/>
            </p:cNvPicPr>
            <p:nvPr/>
          </p:nvPicPr>
          <p:blipFill>
            <a:blip r:embed="rId5"/>
            <a:stretch>
              <a:fillRect/>
            </a:stretch>
          </p:blipFill>
          <p:spPr>
            <a:xfrm>
              <a:off x="2189959" y="1790712"/>
              <a:ext cx="756024" cy="1012038"/>
            </a:xfrm>
            <a:prstGeom prst="rect">
              <a:avLst/>
            </a:prstGeom>
          </p:spPr>
        </p:pic>
        <p:sp>
          <p:nvSpPr>
            <p:cNvPr id="25" name="TextBox 24">
              <a:extLst>
                <a:ext uri="{FF2B5EF4-FFF2-40B4-BE49-F238E27FC236}">
                  <a16:creationId xmlns:a16="http://schemas.microsoft.com/office/drawing/2014/main" id="{C5FA82E1-3C70-46A9-AD47-B8B22B625CE1}"/>
                </a:ext>
              </a:extLst>
            </p:cNvPr>
            <p:cNvSpPr txBox="1"/>
            <p:nvPr/>
          </p:nvSpPr>
          <p:spPr>
            <a:xfrm>
              <a:off x="2062033" y="2245649"/>
              <a:ext cx="1000357" cy="497107"/>
            </a:xfrm>
            <a:prstGeom prst="rect">
              <a:avLst/>
            </a:prstGeom>
            <a:noFill/>
          </p:spPr>
          <p:txBody>
            <a:bodyPr wrap="none" lIns="179259" tIns="143407" rIns="179259" bIns="143407" rtlCol="0">
              <a:spAutoFit/>
            </a:bodyPr>
            <a:lstStyle/>
            <a:p>
              <a:pPr algn="ctr" defTabSz="914225">
                <a:lnSpc>
                  <a:spcPct val="90000"/>
                </a:lnSpc>
                <a:spcAft>
                  <a:spcPts val="588"/>
                </a:spcAft>
                <a:defRPr/>
              </a:pPr>
              <a:r>
                <a:rPr lang="en-US" sz="1400" dirty="0">
                  <a:solidFill>
                    <a:srgbClr val="505050"/>
                  </a:solidFill>
                  <a:latin typeface="Segoe UI Semibold" panose="020B0702040204020203" pitchFamily="34" charset="0"/>
                  <a:cs typeface="Segoe UI Semibold" panose="020B0702040204020203" pitchFamily="34" charset="0"/>
                </a:rPr>
                <a:t>SQL DB</a:t>
              </a:r>
            </a:p>
          </p:txBody>
        </p:sp>
        <p:pic>
          <p:nvPicPr>
            <p:cNvPr id="28" name="Picture 27">
              <a:extLst>
                <a:ext uri="{FF2B5EF4-FFF2-40B4-BE49-F238E27FC236}">
                  <a16:creationId xmlns:a16="http://schemas.microsoft.com/office/drawing/2014/main" id="{60A36F62-72B0-4B9D-8C3D-47AF346E63E7}"/>
                </a:ext>
              </a:extLst>
            </p:cNvPr>
            <p:cNvPicPr>
              <a:picLocks noChangeAspect="1"/>
            </p:cNvPicPr>
            <p:nvPr/>
          </p:nvPicPr>
          <p:blipFill>
            <a:blip r:embed="rId4"/>
            <a:stretch>
              <a:fillRect/>
            </a:stretch>
          </p:blipFill>
          <p:spPr>
            <a:xfrm>
              <a:off x="1313668" y="3533300"/>
              <a:ext cx="1225965" cy="1641117"/>
            </a:xfrm>
            <a:prstGeom prst="rect">
              <a:avLst/>
            </a:prstGeom>
          </p:spPr>
        </p:pic>
        <p:cxnSp>
          <p:nvCxnSpPr>
            <p:cNvPr id="22" name="Straight Arrow Connector 21">
              <a:extLst>
                <a:ext uri="{FF2B5EF4-FFF2-40B4-BE49-F238E27FC236}">
                  <a16:creationId xmlns:a16="http://schemas.microsoft.com/office/drawing/2014/main" id="{DC2A7A91-2DDE-4D13-88B4-80D1C4A8C4C1}"/>
                </a:ext>
              </a:extLst>
            </p:cNvPr>
            <p:cNvCxnSpPr>
              <a:cxnSpLocks/>
            </p:cNvCxnSpPr>
            <p:nvPr/>
          </p:nvCxnSpPr>
          <p:spPr>
            <a:xfrm flipV="1">
              <a:off x="1933376" y="2778953"/>
              <a:ext cx="0" cy="1264937"/>
            </a:xfrm>
            <a:prstGeom prst="straightConnector1">
              <a:avLst/>
            </a:prstGeom>
            <a:ln w="38100">
              <a:solidFill>
                <a:srgbClr val="008A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01E0327-FB7E-4EC7-A75F-46E9D227B917}"/>
                </a:ext>
              </a:extLst>
            </p:cNvPr>
            <p:cNvSpPr txBox="1"/>
            <p:nvPr/>
          </p:nvSpPr>
          <p:spPr>
            <a:xfrm>
              <a:off x="1265237" y="4336500"/>
              <a:ext cx="1281389" cy="634490"/>
            </a:xfrm>
            <a:prstGeom prst="rect">
              <a:avLst/>
            </a:prstGeom>
            <a:noFill/>
          </p:spPr>
          <p:txBody>
            <a:bodyPr wrap="none" lIns="179259" tIns="143407" rIns="179259" bIns="143407" rtlCol="0">
              <a:spAutoFit/>
            </a:bodyPr>
            <a:lstStyle/>
            <a:p>
              <a:pPr algn="ctr" defTabSz="914225">
                <a:lnSpc>
                  <a:spcPct val="90000"/>
                </a:lnSpc>
                <a:spcAft>
                  <a:spcPts val="588"/>
                </a:spcAft>
                <a:defRPr/>
              </a:pPr>
              <a:r>
                <a:rPr lang="en-US" sz="2400" dirty="0">
                  <a:solidFill>
                    <a:srgbClr val="505050"/>
                  </a:solidFill>
                  <a:latin typeface="Segoe UI Semibold" panose="020B0702040204020203" pitchFamily="34" charset="0"/>
                  <a:cs typeface="Segoe UI Semibold" panose="020B0702040204020203" pitchFamily="34" charset="0"/>
                </a:rPr>
                <a:t>Oracle</a:t>
              </a:r>
            </a:p>
          </p:txBody>
        </p:sp>
      </p:grpSp>
    </p:spTree>
    <p:extLst>
      <p:ext uri="{BB962C8B-B14F-4D97-AF65-F5344CB8AC3E}">
        <p14:creationId xmlns:p14="http://schemas.microsoft.com/office/powerpoint/2010/main" val="1736632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Easy migration: SSIS / SSAS / SSRS</a:t>
            </a:r>
          </a:p>
        </p:txBody>
      </p:sp>
      <p:sp>
        <p:nvSpPr>
          <p:cNvPr id="3" name="Text Placeholder 2"/>
          <p:cNvSpPr>
            <a:spLocks noGrp="1"/>
          </p:cNvSpPr>
          <p:nvPr>
            <p:ph type="body" sz="quarter" idx="10"/>
          </p:nvPr>
        </p:nvSpPr>
        <p:spPr>
          <a:xfrm>
            <a:off x="269240" y="1760518"/>
            <a:ext cx="11655078" cy="4133651"/>
          </a:xfrm>
        </p:spPr>
        <p:txBody>
          <a:bodyPr/>
          <a:lstStyle/>
          <a:p>
            <a:r>
              <a:rPr lang="en-US" sz="3137" dirty="0"/>
              <a:t>Will </a:t>
            </a:r>
            <a:r>
              <a:rPr lang="en-US" sz="3137" b="1" dirty="0"/>
              <a:t>not be installed</a:t>
            </a:r>
            <a:r>
              <a:rPr lang="en-US" sz="3137" dirty="0"/>
              <a:t> side-by-side with Managed Instance</a:t>
            </a:r>
          </a:p>
          <a:p>
            <a:endParaRPr lang="en-US" sz="3137" dirty="0"/>
          </a:p>
          <a:p>
            <a:r>
              <a:rPr lang="en-US" sz="3137" dirty="0"/>
              <a:t>Recommendation: </a:t>
            </a:r>
            <a:r>
              <a:rPr lang="en-US" sz="3137" b="1" dirty="0"/>
              <a:t>move to PaaS model</a:t>
            </a:r>
          </a:p>
          <a:p>
            <a:pPr marL="784338" lvl="1" indent="-560241">
              <a:buFont typeface="Arial" panose="020B0604020202020204" pitchFamily="34" charset="0"/>
              <a:buChar char="•"/>
            </a:pPr>
            <a:r>
              <a:rPr lang="en-US" sz="2353" dirty="0"/>
              <a:t>Migrate your SSIS packages to new SSIS on Azure Data Factory (PaaS service)</a:t>
            </a:r>
          </a:p>
          <a:p>
            <a:pPr marL="784338" lvl="1" indent="-560241">
              <a:buFont typeface="Arial" panose="020B0604020202020204" pitchFamily="34" charset="0"/>
              <a:buChar char="•"/>
            </a:pPr>
            <a:r>
              <a:rPr lang="en-US" sz="2353" dirty="0"/>
              <a:t>Migrate your OLAP models to Azure Analysis Services</a:t>
            </a:r>
          </a:p>
          <a:p>
            <a:r>
              <a:rPr lang="en-US" sz="3137" dirty="0"/>
              <a:t>… or run these services in Azure virtual machines</a:t>
            </a:r>
          </a:p>
          <a:p>
            <a:endParaRPr lang="en-US" sz="3137" dirty="0"/>
          </a:p>
          <a:p>
            <a:r>
              <a:rPr lang="en-US" sz="3137" dirty="0"/>
              <a:t>For SSRS: run in a virtual machine, or switch to Power BI</a:t>
            </a:r>
          </a:p>
        </p:txBody>
      </p:sp>
    </p:spTree>
    <p:extLst>
      <p:ext uri="{BB962C8B-B14F-4D97-AF65-F5344CB8AC3E}">
        <p14:creationId xmlns:p14="http://schemas.microsoft.com/office/powerpoint/2010/main" val="28683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90FA778-FB92-4F0F-89BC-F170FB067CEA}"/>
              </a:ext>
            </a:extLst>
          </p:cNvPr>
          <p:cNvSpPr/>
          <p:nvPr/>
        </p:nvSpPr>
        <p:spPr bwMode="auto">
          <a:xfrm>
            <a:off x="867" y="216811"/>
            <a:ext cx="5049455" cy="559438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00CFD453-F995-466A-A053-22F4DDEA6613}"/>
              </a:ext>
            </a:extLst>
          </p:cNvPr>
          <p:cNvSpPr>
            <a:spLocks noGrp="1"/>
          </p:cNvSpPr>
          <p:nvPr>
            <p:ph type="body" sz="quarter" idx="4294967295"/>
          </p:nvPr>
        </p:nvSpPr>
        <p:spPr>
          <a:xfrm>
            <a:off x="5169790" y="231849"/>
            <a:ext cx="6909580" cy="6259983"/>
          </a:xfrm>
        </p:spPr>
        <p:txBody>
          <a:bodyPr/>
          <a:lstStyle/>
          <a:p>
            <a:pPr marL="0" indent="0">
              <a:buNone/>
            </a:pPr>
            <a:r>
              <a:rPr lang="en-US" dirty="0">
                <a:solidFill>
                  <a:schemeClr val="tx1"/>
                </a:solidFill>
              </a:rPr>
              <a:t>Managed Cloud Environment </a:t>
            </a:r>
            <a:r>
              <a:rPr lang="en-US" sz="1765" dirty="0">
                <a:solidFill>
                  <a:schemeClr val="tx1"/>
                </a:solidFill>
              </a:rPr>
              <a:t> </a:t>
            </a:r>
          </a:p>
          <a:p>
            <a:pPr marL="0" indent="0">
              <a:buNone/>
            </a:pPr>
            <a:r>
              <a:rPr lang="en-US" sz="1765" dirty="0">
                <a:solidFill>
                  <a:schemeClr val="tx1"/>
                </a:solidFill>
                <a:latin typeface="Segoe UI Semilight" panose="020B0402040204020203" pitchFamily="34" charset="0"/>
                <a:cs typeface="Segoe UI Semilight" panose="020B0402040204020203" pitchFamily="34" charset="0"/>
              </a:rPr>
              <a:t>Pick number of nodes &amp; node size, resize later if needed </a:t>
            </a:r>
          </a:p>
          <a:p>
            <a:pPr marL="0" indent="0">
              <a:buNone/>
            </a:pPr>
            <a:endParaRPr lang="en-US" sz="1765" dirty="0">
              <a:solidFill>
                <a:schemeClr val="tx1"/>
              </a:solidFill>
            </a:endParaRPr>
          </a:p>
          <a:p>
            <a:pPr marL="0" indent="0">
              <a:buNone/>
            </a:pPr>
            <a:r>
              <a:rPr lang="en-US" dirty="0">
                <a:solidFill>
                  <a:schemeClr val="tx1"/>
                </a:solidFill>
              </a:rPr>
              <a:t>Compatible </a:t>
            </a:r>
            <a:r>
              <a:rPr lang="en-US" sz="1765" dirty="0">
                <a:solidFill>
                  <a:schemeClr val="tx1"/>
                </a:solidFill>
              </a:rPr>
              <a:t> </a:t>
            </a:r>
          </a:p>
          <a:p>
            <a:pPr marL="0" indent="0">
              <a:buNone/>
            </a:pPr>
            <a:r>
              <a:rPr lang="en-US" sz="1765" dirty="0">
                <a:solidFill>
                  <a:schemeClr val="tx1"/>
                </a:solidFill>
                <a:latin typeface="Segoe UI Semilight" panose="020B0402040204020203" pitchFamily="34" charset="0"/>
                <a:cs typeface="Segoe UI Semilight" panose="020B0402040204020203" pitchFamily="34" charset="0"/>
              </a:rPr>
              <a:t>Same SSIS runtime across Windows, Linux, Azure Cloud</a:t>
            </a:r>
          </a:p>
          <a:p>
            <a:pPr marL="0" indent="0">
              <a:buNone/>
            </a:pPr>
            <a:endParaRPr lang="en-US" sz="1765" dirty="0">
              <a:solidFill>
                <a:schemeClr val="tx1"/>
              </a:solidFill>
            </a:endParaRPr>
          </a:p>
          <a:p>
            <a:pPr marL="0" indent="0">
              <a:buNone/>
            </a:pPr>
            <a:r>
              <a:rPr lang="en-US" dirty="0">
                <a:solidFill>
                  <a:schemeClr val="tx1"/>
                </a:solidFill>
              </a:rPr>
              <a:t>SSIS + SQL Server    </a:t>
            </a:r>
          </a:p>
          <a:p>
            <a:pPr marL="0" indent="0">
              <a:buNone/>
            </a:pPr>
            <a:r>
              <a:rPr lang="en-US" sz="1765" dirty="0">
                <a:solidFill>
                  <a:schemeClr val="tx1"/>
                </a:solidFill>
                <a:latin typeface="Segoe UI Semilight" panose="020B0402040204020203" pitchFamily="34" charset="0"/>
                <a:cs typeface="Segoe UI Semilight" panose="020B0402040204020203" pitchFamily="34" charset="0"/>
              </a:rPr>
              <a:t>SQL DB Managed instance + SSIS in cloud</a:t>
            </a:r>
          </a:p>
          <a:p>
            <a:pPr marL="0" indent="0">
              <a:buNone/>
            </a:pPr>
            <a:r>
              <a:rPr lang="en-US" sz="1765" dirty="0">
                <a:solidFill>
                  <a:schemeClr val="tx1"/>
                </a:solidFill>
                <a:latin typeface="Segoe UI Semilight" panose="020B0402040204020203" pitchFamily="34" charset="0"/>
                <a:cs typeface="Segoe UI Semilight" panose="020B0402040204020203" pitchFamily="34" charset="0"/>
              </a:rPr>
              <a:t>Access on premises data via </a:t>
            </a:r>
            <a:r>
              <a:rPr lang="en-US" sz="1765" dirty="0" err="1">
                <a:solidFill>
                  <a:schemeClr val="tx1"/>
                </a:solidFill>
                <a:latin typeface="Segoe UI Semilight" panose="020B0402040204020203" pitchFamily="34" charset="0"/>
                <a:cs typeface="Segoe UI Semilight" panose="020B0402040204020203" pitchFamily="34" charset="0"/>
              </a:rPr>
              <a:t>VNet</a:t>
            </a:r>
            <a:endParaRPr lang="en-US" sz="1765"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1765" dirty="0">
              <a:solidFill>
                <a:schemeClr val="tx1"/>
              </a:solidFill>
            </a:endParaRPr>
          </a:p>
          <a:p>
            <a:pPr marL="0" indent="0">
              <a:buNone/>
            </a:pPr>
            <a:r>
              <a:rPr lang="en-US" dirty="0">
                <a:solidFill>
                  <a:schemeClr val="tx1"/>
                </a:solidFill>
              </a:rPr>
              <a:t>Get Started</a:t>
            </a:r>
            <a:endParaRPr lang="en-US" sz="1765" dirty="0">
              <a:solidFill>
                <a:schemeClr val="tx1"/>
              </a:solidFill>
            </a:endParaRPr>
          </a:p>
          <a:p>
            <a:pPr marL="0" indent="0">
              <a:buNone/>
            </a:pPr>
            <a:r>
              <a:rPr lang="en-US" sz="1765" dirty="0">
                <a:solidFill>
                  <a:schemeClr val="tx1"/>
                </a:solidFill>
                <a:latin typeface="Segoe UI Semilight" panose="020B0402040204020203" pitchFamily="34" charset="0"/>
                <a:cs typeface="Segoe UI Semilight" panose="020B0402040204020203" pitchFamily="34" charset="0"/>
              </a:rPr>
              <a:t>Hourly pricing (no SQL Server license required)</a:t>
            </a:r>
          </a:p>
          <a:p>
            <a:pPr marL="0" indent="0">
              <a:buNone/>
            </a:pPr>
            <a:r>
              <a:rPr lang="en-US" sz="1765" dirty="0">
                <a:solidFill>
                  <a:schemeClr val="tx1"/>
                </a:solidFill>
                <a:latin typeface="Segoe UI Semilight" panose="020B0402040204020203" pitchFamily="34" charset="0"/>
                <a:cs typeface="Segoe UI Semilight" panose="020B0402040204020203" pitchFamily="34" charset="0"/>
              </a:rPr>
              <a:t>Use existing license (coming soon)</a:t>
            </a:r>
          </a:p>
          <a:p>
            <a:pPr marL="0" indent="0">
              <a:buNone/>
            </a:pPr>
            <a:endParaRPr lang="en-US" sz="1765" dirty="0">
              <a:solidFill>
                <a:schemeClr val="tx1"/>
              </a:solidFill>
              <a:latin typeface="Segoe UI Semilight" panose="020B0402040204020203" pitchFamily="34" charset="0"/>
              <a:cs typeface="Segoe UI Semilight" panose="020B0402040204020203" pitchFamily="34" charset="0"/>
            </a:endParaRPr>
          </a:p>
          <a:p>
            <a:pPr marL="0" indent="0">
              <a:buNone/>
            </a:pPr>
            <a:r>
              <a:rPr lang="en-US" sz="3530" dirty="0">
                <a:solidFill>
                  <a:schemeClr val="tx1"/>
                </a:solidFill>
                <a:cs typeface="Segoe UI Semilight" panose="020B0402040204020203" pitchFamily="34" charset="0"/>
              </a:rPr>
              <a:t>Part of ADF v2</a:t>
            </a:r>
          </a:p>
          <a:p>
            <a:pPr marL="0" indent="0">
              <a:buNone/>
            </a:pPr>
            <a:endParaRPr lang="en-US" sz="1567" dirty="0">
              <a:solidFill>
                <a:schemeClr val="tx1"/>
              </a:solidFill>
            </a:endParaRPr>
          </a:p>
        </p:txBody>
      </p:sp>
      <p:sp>
        <p:nvSpPr>
          <p:cNvPr id="2" name="Title 1">
            <a:extLst>
              <a:ext uri="{FF2B5EF4-FFF2-40B4-BE49-F238E27FC236}">
                <a16:creationId xmlns:a16="http://schemas.microsoft.com/office/drawing/2014/main" id="{3BC514F0-DB50-4AB7-BA74-1CE5133181C5}"/>
              </a:ext>
            </a:extLst>
          </p:cNvPr>
          <p:cNvSpPr>
            <a:spLocks noGrp="1"/>
          </p:cNvSpPr>
          <p:nvPr>
            <p:ph type="title"/>
          </p:nvPr>
        </p:nvSpPr>
        <p:spPr>
          <a:xfrm>
            <a:off x="863" y="906935"/>
            <a:ext cx="5049456" cy="1181439"/>
          </a:xfrm>
          <a:solidFill>
            <a:schemeClr val="tx2"/>
          </a:solidFill>
        </p:spPr>
        <p:txBody>
          <a:bodyPr/>
          <a:lstStyle/>
          <a:p>
            <a:pPr algn="ctr"/>
            <a:r>
              <a:rPr lang="en-US" sz="3528" b="1" dirty="0">
                <a:solidFill>
                  <a:schemeClr val="bg1"/>
                </a:solidFill>
              </a:rPr>
              <a:t>Integration Runtime for SSIS </a:t>
            </a:r>
          </a:p>
        </p:txBody>
      </p:sp>
      <p:sp>
        <p:nvSpPr>
          <p:cNvPr id="7" name="Freeform 5">
            <a:extLst>
              <a:ext uri="{FF2B5EF4-FFF2-40B4-BE49-F238E27FC236}">
                <a16:creationId xmlns:a16="http://schemas.microsoft.com/office/drawing/2014/main" id="{EB82149E-A69B-408C-8D11-755019A64F90}"/>
              </a:ext>
            </a:extLst>
          </p:cNvPr>
          <p:cNvSpPr>
            <a:spLocks noChangeAspect="1"/>
          </p:cNvSpPr>
          <p:nvPr/>
        </p:nvSpPr>
        <p:spPr bwMode="black">
          <a:xfrm>
            <a:off x="2137353" y="2530949"/>
            <a:ext cx="1941978" cy="1211173"/>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solidFill>
              <a:schemeClr val="tx1"/>
            </a:solidFill>
          </a:ln>
        </p:spPr>
        <p:txBody>
          <a:bodyPr vert="horz" wrap="square" lIns="121853" tIns="60926" rIns="121853" bIns="60926" numCol="1" anchor="t" anchorCtr="0" compatLnSpc="1">
            <a:prstTxWarp prst="textNoShape">
              <a:avLst/>
            </a:prstTxWarp>
          </a:bodyPr>
          <a:lstStyle/>
          <a:p>
            <a:pPr defTabSz="609168">
              <a:defRPr/>
            </a:pPr>
            <a:endParaRPr lang="en-US" sz="1175" dirty="0">
              <a:solidFill>
                <a:srgbClr val="404040"/>
              </a:solidFill>
              <a:latin typeface="Segoe UI"/>
            </a:endParaRPr>
          </a:p>
        </p:txBody>
      </p:sp>
      <p:pic>
        <p:nvPicPr>
          <p:cNvPr id="8" name="Picture 7">
            <a:extLst>
              <a:ext uri="{FF2B5EF4-FFF2-40B4-BE49-F238E27FC236}">
                <a16:creationId xmlns:a16="http://schemas.microsoft.com/office/drawing/2014/main" id="{27E93176-11E0-4035-85C8-EE57568244E0}"/>
              </a:ext>
            </a:extLst>
          </p:cNvPr>
          <p:cNvPicPr>
            <a:picLocks noChangeAspect="1"/>
          </p:cNvPicPr>
          <p:nvPr/>
        </p:nvPicPr>
        <p:blipFill>
          <a:blip r:embed="rId3">
            <a:biLevel thresh="50000"/>
          </a:blip>
          <a:stretch>
            <a:fillRect/>
          </a:stretch>
        </p:blipFill>
        <p:spPr>
          <a:xfrm>
            <a:off x="494140" y="4325148"/>
            <a:ext cx="821606" cy="1018450"/>
          </a:xfrm>
          <a:prstGeom prst="rect">
            <a:avLst/>
          </a:prstGeom>
        </p:spPr>
      </p:pic>
      <p:sp>
        <p:nvSpPr>
          <p:cNvPr id="9" name="Arc 8">
            <a:extLst>
              <a:ext uri="{FF2B5EF4-FFF2-40B4-BE49-F238E27FC236}">
                <a16:creationId xmlns:a16="http://schemas.microsoft.com/office/drawing/2014/main" id="{B263C7AF-7874-4F83-BE75-B1A0E8F7E9B4}"/>
              </a:ext>
            </a:extLst>
          </p:cNvPr>
          <p:cNvSpPr/>
          <p:nvPr/>
        </p:nvSpPr>
        <p:spPr>
          <a:xfrm rot="14106039">
            <a:off x="820216" y="2733785"/>
            <a:ext cx="1643212" cy="2016670"/>
          </a:xfrm>
          <a:prstGeom prst="arc">
            <a:avLst>
              <a:gd name="adj1" fmla="val 16200000"/>
              <a:gd name="adj2" fmla="val 4630620"/>
            </a:avLst>
          </a:prstGeom>
          <a:ln>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defRPr/>
            </a:pPr>
            <a:endParaRPr lang="en-US" sz="1765">
              <a:solidFill>
                <a:srgbClr val="353535"/>
              </a:solidFill>
              <a:latin typeface="Segoe UI Semilight"/>
            </a:endParaRPr>
          </a:p>
        </p:txBody>
      </p:sp>
      <p:sp>
        <p:nvSpPr>
          <p:cNvPr id="11" name="Rectangle: Rounded Corners 10">
            <a:extLst>
              <a:ext uri="{FF2B5EF4-FFF2-40B4-BE49-F238E27FC236}">
                <a16:creationId xmlns:a16="http://schemas.microsoft.com/office/drawing/2014/main" id="{FDF04D4C-4D88-48C4-A35D-5F8DA928F804}"/>
              </a:ext>
            </a:extLst>
          </p:cNvPr>
          <p:cNvSpPr/>
          <p:nvPr/>
        </p:nvSpPr>
        <p:spPr bwMode="auto">
          <a:xfrm>
            <a:off x="614210" y="3204176"/>
            <a:ext cx="970990" cy="373457"/>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175" dirty="0">
                <a:gradFill>
                  <a:gsLst>
                    <a:gs pos="0">
                      <a:srgbClr val="FFFFFF"/>
                    </a:gs>
                    <a:gs pos="100000">
                      <a:srgbClr val="FFFFFF"/>
                    </a:gs>
                  </a:gsLst>
                  <a:lin ang="5400000" scaled="0"/>
                </a:gradFill>
                <a:latin typeface="Segoe UI Semilight"/>
                <a:ea typeface="Segoe UI" pitchFamily="34" charset="0"/>
                <a:cs typeface="Segoe UI" pitchFamily="34" charset="0"/>
              </a:rPr>
              <a:t>SSIS Project</a:t>
            </a:r>
          </a:p>
        </p:txBody>
      </p:sp>
      <p:sp>
        <p:nvSpPr>
          <p:cNvPr id="12" name="Rectangle 11">
            <a:extLst>
              <a:ext uri="{FF2B5EF4-FFF2-40B4-BE49-F238E27FC236}">
                <a16:creationId xmlns:a16="http://schemas.microsoft.com/office/drawing/2014/main" id="{188F25D9-4BE1-48C2-AB9B-A5ACA55DA1FD}"/>
              </a:ext>
            </a:extLst>
          </p:cNvPr>
          <p:cNvSpPr/>
          <p:nvPr/>
        </p:nvSpPr>
        <p:spPr bwMode="auto">
          <a:xfrm>
            <a:off x="2720567" y="3055395"/>
            <a:ext cx="910616" cy="61454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1242327">
              <a:defRPr/>
            </a:pPr>
            <a:r>
              <a:rPr lang="en-US" sz="1175" b="1" dirty="0">
                <a:gradFill>
                  <a:gsLst>
                    <a:gs pos="0">
                      <a:srgbClr val="FFFFFF"/>
                    </a:gs>
                    <a:gs pos="100000">
                      <a:srgbClr val="FFFFFF"/>
                    </a:gs>
                  </a:gsLst>
                  <a:lin ang="5400000" scaled="0"/>
                </a:gradFill>
                <a:latin typeface="Segoe UI"/>
                <a:ea typeface="Segoe UI" pitchFamily="34" charset="0"/>
                <a:cs typeface="Segoe UI" pitchFamily="34" charset="0"/>
              </a:rPr>
              <a:t>Azure</a:t>
            </a:r>
            <a:r>
              <a:rPr lang="en-US" sz="1175" dirty="0">
                <a:gradFill>
                  <a:gsLst>
                    <a:gs pos="0">
                      <a:srgbClr val="FFFFFF"/>
                    </a:gs>
                    <a:gs pos="100000">
                      <a:srgbClr val="FFFFFF"/>
                    </a:gs>
                  </a:gsLst>
                  <a:lin ang="5400000" scaled="0"/>
                </a:gradFill>
                <a:latin typeface="Segoe UI"/>
                <a:ea typeface="Segoe UI" pitchFamily="34" charset="0"/>
                <a:cs typeface="Segoe UI" pitchFamily="34" charset="0"/>
              </a:rPr>
              <a:t> </a:t>
            </a:r>
          </a:p>
          <a:p>
            <a:pPr algn="ctr" defTabSz="1242327">
              <a:defRPr/>
            </a:pPr>
            <a:r>
              <a:rPr lang="en-US" sz="1175" dirty="0">
                <a:gradFill>
                  <a:gsLst>
                    <a:gs pos="0">
                      <a:srgbClr val="FFFFFF"/>
                    </a:gs>
                    <a:gs pos="100000">
                      <a:srgbClr val="FFFFFF"/>
                    </a:gs>
                  </a:gsLst>
                  <a:lin ang="5400000" scaled="0"/>
                </a:gradFill>
                <a:latin typeface="Segoe UI"/>
                <a:ea typeface="Segoe UI" pitchFamily="34" charset="0"/>
                <a:cs typeface="Segoe UI" pitchFamily="34" charset="0"/>
              </a:rPr>
              <a:t>Integration </a:t>
            </a:r>
          </a:p>
          <a:p>
            <a:pPr algn="ctr" defTabSz="1242327">
              <a:defRPr/>
            </a:pPr>
            <a:r>
              <a:rPr lang="en-US" sz="1175" dirty="0">
                <a:gradFill>
                  <a:gsLst>
                    <a:gs pos="0">
                      <a:srgbClr val="FFFFFF"/>
                    </a:gs>
                    <a:gs pos="100000">
                      <a:srgbClr val="FFFFFF"/>
                    </a:gs>
                  </a:gsLst>
                  <a:lin ang="5400000" scaled="0"/>
                </a:gradFill>
                <a:latin typeface="Segoe UI"/>
                <a:ea typeface="Segoe UI" pitchFamily="34" charset="0"/>
                <a:cs typeface="Segoe UI" pitchFamily="34" charset="0"/>
              </a:rPr>
              <a:t>Runtime </a:t>
            </a:r>
          </a:p>
        </p:txBody>
      </p:sp>
    </p:spTree>
    <p:extLst>
      <p:ext uri="{BB962C8B-B14F-4D97-AF65-F5344CB8AC3E}">
        <p14:creationId xmlns:p14="http://schemas.microsoft.com/office/powerpoint/2010/main" val="3806914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3600" dirty="0">
                <a:solidFill>
                  <a:schemeClr val="bg1">
                    <a:lumMod val="50000"/>
                  </a:schemeClr>
                </a:solidFill>
                <a:latin typeface="Segoe UI Light" panose="020B0502040204020203" pitchFamily="34" charset="0"/>
                <a:cs typeface="Segoe UI Light" panose="020B0502040204020203" pitchFamily="34" charset="0"/>
              </a:rPr>
              <a:t>About Me</a:t>
            </a:r>
          </a:p>
        </p:txBody>
      </p:sp>
      <p:sp>
        <p:nvSpPr>
          <p:cNvPr id="5" name="Content Placeholder 2"/>
          <p:cNvSpPr>
            <a:spLocks noGrp="1"/>
          </p:cNvSpPr>
          <p:nvPr>
            <p:ph idx="1"/>
          </p:nvPr>
        </p:nvSpPr>
        <p:spPr/>
        <p:txBody>
          <a:bodyPr>
            <a:normAutofit/>
          </a:bodyPr>
          <a:lstStyle/>
          <a:p>
            <a:pPr marL="342768" indent="-342768">
              <a:buFont typeface="Wingdings" pitchFamily="2" charset="2"/>
              <a:buChar char="§"/>
            </a:pPr>
            <a:r>
              <a:rPr lang="en-US" sz="2000" dirty="0">
                <a:solidFill>
                  <a:schemeClr val="bg1">
                    <a:lumMod val="50000"/>
                  </a:schemeClr>
                </a:solidFill>
                <a:latin typeface="Segoe UI Light" panose="020B0502040204020203" pitchFamily="34" charset="0"/>
                <a:cs typeface="Segoe UI Light" panose="020B0502040204020203" pitchFamily="34" charset="0"/>
              </a:rPr>
              <a:t>Microsoft, Big Data Evangelist</a:t>
            </a:r>
          </a:p>
          <a:p>
            <a:pPr marL="342768" indent="-342768">
              <a:buFont typeface="Wingdings" pitchFamily="2" charset="2"/>
              <a:buChar char="§"/>
            </a:pPr>
            <a:r>
              <a:rPr lang="en-US" sz="2000" dirty="0">
                <a:solidFill>
                  <a:schemeClr val="bg1">
                    <a:lumMod val="50000"/>
                  </a:schemeClr>
                </a:solidFill>
                <a:latin typeface="Segoe UI Light" panose="020B0502040204020203" pitchFamily="34" charset="0"/>
                <a:cs typeface="Segoe UI Light" panose="020B0502040204020203" pitchFamily="34" charset="0"/>
              </a:rPr>
              <a:t>In IT for 30 years, worked on many BI and DW projects</a:t>
            </a:r>
          </a:p>
          <a:p>
            <a:pPr marL="342768" indent="-342768">
              <a:buFont typeface="Wingdings" pitchFamily="2" charset="2"/>
              <a:buChar char="§"/>
            </a:pPr>
            <a:r>
              <a:rPr lang="en-US" sz="2000" dirty="0">
                <a:solidFill>
                  <a:schemeClr val="bg1">
                    <a:lumMod val="50000"/>
                  </a:schemeClr>
                </a:solidFill>
                <a:latin typeface="Segoe UI Light" panose="020B0502040204020203" pitchFamily="34" charset="0"/>
                <a:cs typeface="Segoe UI Light" panose="020B0502040204020203" pitchFamily="34" charset="0"/>
              </a:rPr>
              <a:t>Worked as desktop/web/database developer, DBA, BI and DW architect and developer, MDM architect, PDW/APS developer</a:t>
            </a:r>
          </a:p>
          <a:p>
            <a:pPr marL="342768" indent="-342768">
              <a:buFont typeface="Wingdings" pitchFamily="2" charset="2"/>
              <a:buChar char="§"/>
            </a:pPr>
            <a:r>
              <a:rPr lang="en-US" sz="2000" dirty="0">
                <a:solidFill>
                  <a:schemeClr val="bg1">
                    <a:lumMod val="50000"/>
                  </a:schemeClr>
                </a:solidFill>
                <a:latin typeface="Segoe UI Light" panose="020B0502040204020203" pitchFamily="34" charset="0"/>
                <a:cs typeface="Segoe UI Light" panose="020B0502040204020203" pitchFamily="34" charset="0"/>
              </a:rPr>
              <a:t>Been perm employee, contractor, consultant, business owner</a:t>
            </a:r>
          </a:p>
          <a:p>
            <a:pPr marL="342768" indent="-342768">
              <a:buFont typeface="Wingdings" pitchFamily="2" charset="2"/>
              <a:buChar char="§"/>
            </a:pPr>
            <a:r>
              <a:rPr lang="en-US" sz="2000" dirty="0">
                <a:solidFill>
                  <a:schemeClr val="bg1">
                    <a:lumMod val="50000"/>
                  </a:schemeClr>
                </a:solidFill>
                <a:latin typeface="Segoe UI Light" panose="020B0502040204020203" pitchFamily="34" charset="0"/>
                <a:cs typeface="Segoe UI Light" panose="020B0502040204020203" pitchFamily="34" charset="0"/>
              </a:rPr>
              <a:t>Presenter at PASS Business Analytics Conference, PASS Summit, Enterprise Data World conference</a:t>
            </a:r>
          </a:p>
          <a:p>
            <a:pPr marL="342768" indent="-342768">
              <a:buFont typeface="Wingdings" pitchFamily="2" charset="2"/>
              <a:buChar char="§"/>
            </a:pPr>
            <a:r>
              <a:rPr lang="en-US" sz="2000" dirty="0">
                <a:solidFill>
                  <a:schemeClr val="bg1">
                    <a:lumMod val="50000"/>
                  </a:schemeClr>
                </a:solidFill>
                <a:latin typeface="Segoe UI Light" panose="020B0502040204020203" pitchFamily="34" charset="0"/>
                <a:cs typeface="Segoe UI Light" panose="020B0502040204020203" pitchFamily="34" charset="0"/>
              </a:rPr>
              <a:t>Certifications: MCSE: Data Platform, Business Intelligence; MS: Architecting Microsoft Azure Solutions, Design and Implement Big Data Analytics Solutions, Design and Implement Cloud Data Platform Solutions</a:t>
            </a:r>
          </a:p>
          <a:p>
            <a:pPr marL="342768" indent="-342768">
              <a:buFont typeface="Wingdings" pitchFamily="2" charset="2"/>
              <a:buChar char="§"/>
            </a:pPr>
            <a:r>
              <a:rPr lang="en-US" sz="2000" dirty="0">
                <a:solidFill>
                  <a:schemeClr val="bg1">
                    <a:lumMod val="50000"/>
                  </a:schemeClr>
                </a:solidFill>
                <a:latin typeface="Segoe UI Light" panose="020B0502040204020203" pitchFamily="34" charset="0"/>
                <a:cs typeface="Segoe UI Light" panose="020B0502040204020203" pitchFamily="34" charset="0"/>
              </a:rPr>
              <a:t>Blog at JamesSerra.com</a:t>
            </a:r>
          </a:p>
          <a:p>
            <a:pPr marL="342768" indent="-342768">
              <a:buFont typeface="Wingdings" pitchFamily="2" charset="2"/>
              <a:buChar char="§"/>
            </a:pPr>
            <a:r>
              <a:rPr lang="en-US" sz="2000" dirty="0">
                <a:solidFill>
                  <a:schemeClr val="bg1">
                    <a:lumMod val="50000"/>
                  </a:schemeClr>
                </a:solidFill>
                <a:latin typeface="Segoe UI Light" panose="020B0502040204020203" pitchFamily="34" charset="0"/>
                <a:cs typeface="Segoe UI Light" panose="020B0502040204020203" pitchFamily="34" charset="0"/>
              </a:rPr>
              <a:t>Former SQL Server MVP</a:t>
            </a:r>
          </a:p>
          <a:p>
            <a:pPr marL="342768" indent="-342768">
              <a:buFont typeface="Wingdings" pitchFamily="2" charset="2"/>
              <a:buChar char="§"/>
            </a:pPr>
            <a:r>
              <a:rPr lang="en-US" sz="2000" dirty="0">
                <a:solidFill>
                  <a:schemeClr val="bg1">
                    <a:lumMod val="50000"/>
                  </a:schemeClr>
                </a:solidFill>
                <a:latin typeface="Segoe UI Light" panose="020B0502040204020203" pitchFamily="34" charset="0"/>
                <a:cs typeface="Segoe UI Light" panose="020B0502040204020203" pitchFamily="34" charset="0"/>
              </a:rPr>
              <a:t>Author of book “Reporting with Microsoft SQL Server 2012”</a:t>
            </a:r>
          </a:p>
          <a:p>
            <a:endParaRPr lang="en-US" dirty="0">
              <a:solidFill>
                <a:schemeClr val="bg1">
                  <a:lumMod val="50000"/>
                </a:schemeClr>
              </a:solidFill>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480133" y="5131475"/>
            <a:ext cx="1996160" cy="807336"/>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691524" y="4528166"/>
            <a:ext cx="953046" cy="1410644"/>
          </a:xfrm>
          <a:prstGeom prst="rect">
            <a:avLst/>
          </a:prstGeom>
        </p:spPr>
      </p:pic>
    </p:spTree>
    <p:extLst>
      <p:ext uri="{BB962C8B-B14F-4D97-AF65-F5344CB8AC3E}">
        <p14:creationId xmlns:p14="http://schemas.microsoft.com/office/powerpoint/2010/main" val="8996022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32FEF-273E-4C5C-AF47-17ABAF924F0A}"/>
              </a:ext>
            </a:extLst>
          </p:cNvPr>
          <p:cNvSpPr>
            <a:spLocks noGrp="1"/>
          </p:cNvSpPr>
          <p:nvPr>
            <p:ph type="title"/>
          </p:nvPr>
        </p:nvSpPr>
        <p:spPr/>
        <p:txBody>
          <a:bodyPr vert="horz" wrap="square" lIns="146304" tIns="91440" rIns="146304" bIns="91440" rtlCol="0" anchor="t">
            <a:noAutofit/>
          </a:bodyPr>
          <a:lstStyle/>
          <a:p>
            <a:r>
              <a:rPr lang="en-US" sz="2800" cap="all" dirty="0"/>
              <a:t>Dedicated resources through customer isolation</a:t>
            </a:r>
          </a:p>
        </p:txBody>
      </p:sp>
      <p:sp>
        <p:nvSpPr>
          <p:cNvPr id="3" name="Content Placeholder 2">
            <a:extLst>
              <a:ext uri="{FF2B5EF4-FFF2-40B4-BE49-F238E27FC236}">
                <a16:creationId xmlns:a16="http://schemas.microsoft.com/office/drawing/2014/main" id="{21D0BCE4-FF1B-42C6-A34C-B9B896E24AC9}"/>
              </a:ext>
            </a:extLst>
          </p:cNvPr>
          <p:cNvSpPr>
            <a:spLocks noGrp="1"/>
          </p:cNvSpPr>
          <p:nvPr>
            <p:ph idx="10"/>
          </p:nvPr>
        </p:nvSpPr>
        <p:spPr/>
        <p:txBody>
          <a:bodyPr/>
          <a:lstStyle/>
          <a:p>
            <a:pPr marL="0" indent="0">
              <a:buNone/>
            </a:pPr>
            <a:r>
              <a:rPr lang="en-US"/>
              <a:t>Enable full isolation from other tenants without resource sharing </a:t>
            </a:r>
          </a:p>
          <a:p>
            <a:pPr marL="0" indent="0">
              <a:buNone/>
            </a:pPr>
            <a:r>
              <a:rPr lang="en-US"/>
              <a:t>Promote secure communication over private IPs with VNET integration</a:t>
            </a:r>
          </a:p>
        </p:txBody>
      </p:sp>
      <p:sp>
        <p:nvSpPr>
          <p:cNvPr id="5" name="TextBox 4">
            <a:extLst>
              <a:ext uri="{FF2B5EF4-FFF2-40B4-BE49-F238E27FC236}">
                <a16:creationId xmlns:a16="http://schemas.microsoft.com/office/drawing/2014/main" id="{2888E3CE-963D-4D38-AA66-B5210BFB167B}"/>
              </a:ext>
            </a:extLst>
          </p:cNvPr>
          <p:cNvSpPr txBox="1"/>
          <p:nvPr/>
        </p:nvSpPr>
        <p:spPr>
          <a:xfrm>
            <a:off x="5500913" y="351745"/>
            <a:ext cx="5452965" cy="338554"/>
          </a:xfrm>
          <a:prstGeom prst="rect">
            <a:avLst/>
          </a:prstGeom>
          <a:noFill/>
        </p:spPr>
        <p:txBody>
          <a:bodyPr wrap="square" rtlCol="0">
            <a:spAutoFit/>
          </a:bodyPr>
          <a:lstStyle/>
          <a:p>
            <a:r>
              <a:rPr lang="en-US" sz="1600" b="1" kern="0" spc="100">
                <a:latin typeface="Segoe UI Semibold" charset="0"/>
                <a:cs typeface="Segoe UI Semibold" charset="0"/>
              </a:rPr>
              <a:t>VNET support in SQL Database Managed Instance</a:t>
            </a:r>
          </a:p>
        </p:txBody>
      </p:sp>
      <p:grpSp>
        <p:nvGrpSpPr>
          <p:cNvPr id="6" name="Group 5">
            <a:extLst>
              <a:ext uri="{FF2B5EF4-FFF2-40B4-BE49-F238E27FC236}">
                <a16:creationId xmlns:a16="http://schemas.microsoft.com/office/drawing/2014/main" id="{9A254329-F1DD-44BD-A464-8E05DAB8EA98}"/>
              </a:ext>
            </a:extLst>
          </p:cNvPr>
          <p:cNvGrpSpPr/>
          <p:nvPr/>
        </p:nvGrpSpPr>
        <p:grpSpPr>
          <a:xfrm>
            <a:off x="11075048" y="1764765"/>
            <a:ext cx="440032" cy="440032"/>
            <a:chOff x="11679011" y="5307417"/>
            <a:chExt cx="457200" cy="457200"/>
          </a:xfrm>
        </p:grpSpPr>
        <p:sp>
          <p:nvSpPr>
            <p:cNvPr id="7" name="Oval 6">
              <a:extLst>
                <a:ext uri="{FF2B5EF4-FFF2-40B4-BE49-F238E27FC236}">
                  <a16:creationId xmlns:a16="http://schemas.microsoft.com/office/drawing/2014/main" id="{5BF5A8E6-A9B0-42A2-A7A7-D2A6BCE8D7A7}"/>
                </a:ext>
              </a:extLst>
            </p:cNvPr>
            <p:cNvSpPr/>
            <p:nvPr/>
          </p:nvSpPr>
          <p:spPr bwMode="auto">
            <a:xfrm>
              <a:off x="11679011" y="5307417"/>
              <a:ext cx="4572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348BA39A-C9B2-4436-97F2-CC394980561E}"/>
                </a:ext>
              </a:extLst>
            </p:cNvPr>
            <p:cNvSpPr/>
            <p:nvPr/>
          </p:nvSpPr>
          <p:spPr bwMode="auto">
            <a:xfrm>
              <a:off x="11794036" y="5307417"/>
              <a:ext cx="2286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A736F628-2DCF-4D68-BCB0-B964A874CA36}"/>
                </a:ext>
              </a:extLst>
            </p:cNvPr>
            <p:cNvCxnSpPr>
              <a:stCxn id="7" idx="2"/>
              <a:endCxn id="7" idx="6"/>
            </p:cNvCxnSpPr>
            <p:nvPr/>
          </p:nvCxnSpPr>
          <p:spPr>
            <a:xfrm>
              <a:off x="11679011" y="5536017"/>
              <a:ext cx="457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E76CC5-0C9B-4711-A8D5-B6A0084319D5}"/>
                </a:ext>
              </a:extLst>
            </p:cNvPr>
            <p:cNvCxnSpPr>
              <a:cxnSpLocks/>
            </p:cNvCxnSpPr>
            <p:nvPr/>
          </p:nvCxnSpPr>
          <p:spPr>
            <a:xfrm>
              <a:off x="11706226" y="5648676"/>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5038684-7C29-4B48-BFB3-704C072D86B9}"/>
                </a:ext>
              </a:extLst>
            </p:cNvPr>
            <p:cNvCxnSpPr>
              <a:cxnSpLocks/>
            </p:cNvCxnSpPr>
            <p:nvPr/>
          </p:nvCxnSpPr>
          <p:spPr>
            <a:xfrm>
              <a:off x="11706226" y="5422168"/>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F73BB3-1824-4DA6-A968-EA372873B461}"/>
                </a:ext>
              </a:extLst>
            </p:cNvPr>
            <p:cNvCxnSpPr>
              <a:cxnSpLocks/>
              <a:stCxn id="8" idx="4"/>
              <a:endCxn id="8" idx="0"/>
            </p:cNvCxnSpPr>
            <p:nvPr/>
          </p:nvCxnSpPr>
          <p:spPr>
            <a:xfrm flipV="1">
              <a:off x="11908336" y="5307417"/>
              <a:ext cx="0" cy="45720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A260103-AF33-4E11-BADA-AC26A4979543}"/>
              </a:ext>
            </a:extLst>
          </p:cNvPr>
          <p:cNvGrpSpPr/>
          <p:nvPr/>
        </p:nvGrpSpPr>
        <p:grpSpPr>
          <a:xfrm>
            <a:off x="7393227" y="2460762"/>
            <a:ext cx="500475" cy="541403"/>
            <a:chOff x="4064268" y="5053939"/>
            <a:chExt cx="1474485" cy="1595066"/>
          </a:xfrm>
        </p:grpSpPr>
        <p:sp>
          <p:nvSpPr>
            <p:cNvPr id="14" name="Cylinder 13">
              <a:extLst>
                <a:ext uri="{FF2B5EF4-FFF2-40B4-BE49-F238E27FC236}">
                  <a16:creationId xmlns:a16="http://schemas.microsoft.com/office/drawing/2014/main" id="{34CF6BD7-EB78-4F67-9862-A7C0E4038FCC}"/>
                </a:ext>
              </a:extLst>
            </p:cNvPr>
            <p:cNvSpPr/>
            <p:nvPr/>
          </p:nvSpPr>
          <p:spPr bwMode="auto">
            <a:xfrm>
              <a:off x="4064268" y="5053939"/>
              <a:ext cx="1043831" cy="1371349"/>
            </a:xfrm>
            <a:prstGeom prst="can">
              <a:avLst>
                <a:gd name="adj" fmla="val 39530"/>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146">
              <a:extLst>
                <a:ext uri="{FF2B5EF4-FFF2-40B4-BE49-F238E27FC236}">
                  <a16:creationId xmlns:a16="http://schemas.microsoft.com/office/drawing/2014/main" id="{65D96A84-BEE3-4420-83CA-4E3FE82919C3}"/>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IN" sz="1961" b="1">
                <a:solidFill>
                  <a:srgbClr val="FFFFFF"/>
                </a:solidFill>
                <a:latin typeface="Segoe UI Light"/>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1E135EA3-417A-470E-98B4-16E0057D0929}"/>
              </a:ext>
            </a:extLst>
          </p:cNvPr>
          <p:cNvGrpSpPr/>
          <p:nvPr/>
        </p:nvGrpSpPr>
        <p:grpSpPr>
          <a:xfrm>
            <a:off x="6188887" y="2460762"/>
            <a:ext cx="500475" cy="541403"/>
            <a:chOff x="4064268" y="5053939"/>
            <a:chExt cx="1474485" cy="1595066"/>
          </a:xfrm>
        </p:grpSpPr>
        <p:sp>
          <p:nvSpPr>
            <p:cNvPr id="17" name="Cylinder 16">
              <a:extLst>
                <a:ext uri="{FF2B5EF4-FFF2-40B4-BE49-F238E27FC236}">
                  <a16:creationId xmlns:a16="http://schemas.microsoft.com/office/drawing/2014/main" id="{779A0E30-B79F-4A33-A9F0-BE28999678B7}"/>
                </a:ext>
              </a:extLst>
            </p:cNvPr>
            <p:cNvSpPr/>
            <p:nvPr/>
          </p:nvSpPr>
          <p:spPr bwMode="auto">
            <a:xfrm>
              <a:off x="4064268" y="5053939"/>
              <a:ext cx="1043831" cy="1371349"/>
            </a:xfrm>
            <a:prstGeom prst="can">
              <a:avLst>
                <a:gd name="adj" fmla="val 39530"/>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46">
              <a:extLst>
                <a:ext uri="{FF2B5EF4-FFF2-40B4-BE49-F238E27FC236}">
                  <a16:creationId xmlns:a16="http://schemas.microsoft.com/office/drawing/2014/main" id="{BC099169-6D5F-4CE3-A10A-2A4A672A2348}"/>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IN" sz="1961" b="1">
                <a:solidFill>
                  <a:srgbClr val="FFFFFF"/>
                </a:solidFill>
                <a:latin typeface="Segoe UI Light"/>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66BDFE74-EC8E-4F90-8F51-E816A2BD0AC0}"/>
              </a:ext>
            </a:extLst>
          </p:cNvPr>
          <p:cNvGrpSpPr/>
          <p:nvPr/>
        </p:nvGrpSpPr>
        <p:grpSpPr>
          <a:xfrm>
            <a:off x="6188887" y="3512775"/>
            <a:ext cx="500475" cy="541403"/>
            <a:chOff x="4064268" y="5053939"/>
            <a:chExt cx="1474485" cy="1595066"/>
          </a:xfrm>
        </p:grpSpPr>
        <p:sp>
          <p:nvSpPr>
            <p:cNvPr id="20" name="Cylinder 19">
              <a:extLst>
                <a:ext uri="{FF2B5EF4-FFF2-40B4-BE49-F238E27FC236}">
                  <a16:creationId xmlns:a16="http://schemas.microsoft.com/office/drawing/2014/main" id="{EE0FF19E-BBC4-4B0F-9A1B-B10AC5E4B583}"/>
                </a:ext>
              </a:extLst>
            </p:cNvPr>
            <p:cNvSpPr/>
            <p:nvPr/>
          </p:nvSpPr>
          <p:spPr bwMode="auto">
            <a:xfrm>
              <a:off x="4064268" y="5053939"/>
              <a:ext cx="1043831" cy="1371349"/>
            </a:xfrm>
            <a:prstGeom prst="can">
              <a:avLst>
                <a:gd name="adj" fmla="val 39530"/>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146">
              <a:extLst>
                <a:ext uri="{FF2B5EF4-FFF2-40B4-BE49-F238E27FC236}">
                  <a16:creationId xmlns:a16="http://schemas.microsoft.com/office/drawing/2014/main" id="{37B76F1F-3526-47FF-9F11-185C850AD118}"/>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IN" sz="1961" b="1">
                <a:solidFill>
                  <a:srgbClr val="FFFFFF"/>
                </a:solidFill>
                <a:latin typeface="Segoe UI Light"/>
                <a:ea typeface="Segoe UI" pitchFamily="34" charset="0"/>
                <a:cs typeface="Segoe UI" pitchFamily="34" charset="0"/>
              </a:endParaRPr>
            </a:p>
          </p:txBody>
        </p:sp>
      </p:grpSp>
      <p:sp>
        <p:nvSpPr>
          <p:cNvPr id="23" name="Cylinder 22">
            <a:extLst>
              <a:ext uri="{FF2B5EF4-FFF2-40B4-BE49-F238E27FC236}">
                <a16:creationId xmlns:a16="http://schemas.microsoft.com/office/drawing/2014/main" id="{24C4B7B9-8CFC-41FB-8548-489A2784739D}"/>
              </a:ext>
            </a:extLst>
          </p:cNvPr>
          <p:cNvSpPr/>
          <p:nvPr/>
        </p:nvSpPr>
        <p:spPr bwMode="auto">
          <a:xfrm>
            <a:off x="11441397" y="5303655"/>
            <a:ext cx="290584" cy="381759"/>
          </a:xfrm>
          <a:prstGeom prst="can">
            <a:avLst>
              <a:gd name="adj" fmla="val 39530"/>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building_7">
            <a:extLst>
              <a:ext uri="{FF2B5EF4-FFF2-40B4-BE49-F238E27FC236}">
                <a16:creationId xmlns:a16="http://schemas.microsoft.com/office/drawing/2014/main" id="{7595AA74-0605-4E61-B625-5834BC87922E}"/>
              </a:ext>
            </a:extLst>
          </p:cNvPr>
          <p:cNvSpPr>
            <a:spLocks noChangeAspect="1" noEditPoints="1"/>
          </p:cNvSpPr>
          <p:nvPr/>
        </p:nvSpPr>
        <p:spPr bwMode="auto">
          <a:xfrm>
            <a:off x="10867190" y="5181944"/>
            <a:ext cx="482581" cy="503472"/>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36" name="Group 35">
            <a:extLst>
              <a:ext uri="{FF2B5EF4-FFF2-40B4-BE49-F238E27FC236}">
                <a16:creationId xmlns:a16="http://schemas.microsoft.com/office/drawing/2014/main" id="{316BE98E-2B80-4ADE-BAD4-ED08DCA394B7}"/>
              </a:ext>
            </a:extLst>
          </p:cNvPr>
          <p:cNvGrpSpPr/>
          <p:nvPr/>
        </p:nvGrpSpPr>
        <p:grpSpPr>
          <a:xfrm>
            <a:off x="9666265" y="5216566"/>
            <a:ext cx="574350" cy="574350"/>
            <a:chOff x="8178158" y="5231819"/>
            <a:chExt cx="574350" cy="574350"/>
          </a:xfrm>
        </p:grpSpPr>
        <p:sp>
          <p:nvSpPr>
            <p:cNvPr id="26" name="Diamond 25">
              <a:extLst>
                <a:ext uri="{FF2B5EF4-FFF2-40B4-BE49-F238E27FC236}">
                  <a16:creationId xmlns:a16="http://schemas.microsoft.com/office/drawing/2014/main" id="{E1403132-9E59-4647-B1D0-DF8C44F25113}"/>
                </a:ext>
              </a:extLst>
            </p:cNvPr>
            <p:cNvSpPr/>
            <p:nvPr/>
          </p:nvSpPr>
          <p:spPr bwMode="auto">
            <a:xfrm>
              <a:off x="8178158" y="5231819"/>
              <a:ext cx="574350" cy="574350"/>
            </a:xfrm>
            <a:prstGeom prst="diamond">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grpSp>
          <p:nvGrpSpPr>
            <p:cNvPr id="35" name="Group 34">
              <a:extLst>
                <a:ext uri="{FF2B5EF4-FFF2-40B4-BE49-F238E27FC236}">
                  <a16:creationId xmlns:a16="http://schemas.microsoft.com/office/drawing/2014/main" id="{9408025F-61B9-45F0-A6BB-8C10C9923938}"/>
                </a:ext>
              </a:extLst>
            </p:cNvPr>
            <p:cNvGrpSpPr/>
            <p:nvPr/>
          </p:nvGrpSpPr>
          <p:grpSpPr>
            <a:xfrm>
              <a:off x="8246892" y="5300553"/>
              <a:ext cx="436880" cy="436880"/>
              <a:chOff x="8246892" y="5300553"/>
              <a:chExt cx="436880" cy="436880"/>
            </a:xfrm>
          </p:grpSpPr>
          <p:grpSp>
            <p:nvGrpSpPr>
              <p:cNvPr id="30" name="Group 29">
                <a:extLst>
                  <a:ext uri="{FF2B5EF4-FFF2-40B4-BE49-F238E27FC236}">
                    <a16:creationId xmlns:a16="http://schemas.microsoft.com/office/drawing/2014/main" id="{3F19A54A-99D1-4091-B6FF-39A260DBDD3B}"/>
                  </a:ext>
                </a:extLst>
              </p:cNvPr>
              <p:cNvGrpSpPr/>
              <p:nvPr/>
            </p:nvGrpSpPr>
            <p:grpSpPr>
              <a:xfrm>
                <a:off x="8246892" y="5518993"/>
                <a:ext cx="436880" cy="0"/>
                <a:chOff x="9137227" y="5357707"/>
                <a:chExt cx="436880" cy="0"/>
              </a:xfrm>
            </p:grpSpPr>
            <p:cxnSp>
              <p:nvCxnSpPr>
                <p:cNvPr id="28" name="Straight Arrow Connector 27">
                  <a:extLst>
                    <a:ext uri="{FF2B5EF4-FFF2-40B4-BE49-F238E27FC236}">
                      <a16:creationId xmlns:a16="http://schemas.microsoft.com/office/drawing/2014/main" id="{DE725297-03FC-4206-B7F9-2614028BD3B6}"/>
                    </a:ext>
                  </a:extLst>
                </p:cNvPr>
                <p:cNvCxnSpPr/>
                <p:nvPr/>
              </p:nvCxnSpPr>
              <p:spPr>
                <a:xfrm>
                  <a:off x="913722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FC5DB22-19B4-4A33-B442-A87183972B89}"/>
                    </a:ext>
                  </a:extLst>
                </p:cNvPr>
                <p:cNvCxnSpPr>
                  <a:cxnSpLocks/>
                </p:cNvCxnSpPr>
                <p:nvPr/>
              </p:nvCxnSpPr>
              <p:spPr>
                <a:xfrm rot="10800000">
                  <a:off x="941154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443FB944-BC88-4EA0-93CF-316AF0D231AB}"/>
                  </a:ext>
                </a:extLst>
              </p:cNvPr>
              <p:cNvGrpSpPr/>
              <p:nvPr/>
            </p:nvGrpSpPr>
            <p:grpSpPr>
              <a:xfrm>
                <a:off x="8465332" y="5300553"/>
                <a:ext cx="0" cy="436880"/>
                <a:chOff x="9348863" y="5135745"/>
                <a:chExt cx="0" cy="436880"/>
              </a:xfrm>
            </p:grpSpPr>
            <p:cxnSp>
              <p:nvCxnSpPr>
                <p:cNvPr id="32" name="Straight Arrow Connector 31">
                  <a:extLst>
                    <a:ext uri="{FF2B5EF4-FFF2-40B4-BE49-F238E27FC236}">
                      <a16:creationId xmlns:a16="http://schemas.microsoft.com/office/drawing/2014/main" id="{91F5F574-F978-4A43-8ED5-7EF242CEB7A6}"/>
                    </a:ext>
                  </a:extLst>
                </p:cNvPr>
                <p:cNvCxnSpPr>
                  <a:cxnSpLocks/>
                </p:cNvCxnSpPr>
                <p:nvPr/>
              </p:nvCxnSpPr>
              <p:spPr>
                <a:xfrm rot="16200000">
                  <a:off x="9267583" y="521702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AF1CAFC-19DA-4614-9D7D-268D1B11D95C}"/>
                    </a:ext>
                  </a:extLst>
                </p:cNvPr>
                <p:cNvCxnSpPr>
                  <a:cxnSpLocks/>
                </p:cNvCxnSpPr>
                <p:nvPr/>
              </p:nvCxnSpPr>
              <p:spPr>
                <a:xfrm rot="5400000">
                  <a:off x="9267583" y="549134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sp>
        <p:nvSpPr>
          <p:cNvPr id="38" name="TextBox 37">
            <a:extLst>
              <a:ext uri="{FF2B5EF4-FFF2-40B4-BE49-F238E27FC236}">
                <a16:creationId xmlns:a16="http://schemas.microsoft.com/office/drawing/2014/main" id="{805BC8DF-13F4-4F8A-B3E0-C100E0148B98}"/>
              </a:ext>
            </a:extLst>
          </p:cNvPr>
          <p:cNvSpPr txBox="1"/>
          <p:nvPr/>
        </p:nvSpPr>
        <p:spPr>
          <a:xfrm>
            <a:off x="5869438" y="3075377"/>
            <a:ext cx="1139374" cy="230832"/>
          </a:xfrm>
          <a:prstGeom prst="rect">
            <a:avLst/>
          </a:prstGeom>
          <a:noFill/>
        </p:spPr>
        <p:txBody>
          <a:bodyPr wrap="square" lIns="91440" tIns="45720" rIns="91440" bIns="45720" rtlCol="0">
            <a:spAutoFit/>
          </a:bodyPr>
          <a:lstStyle/>
          <a:p>
            <a:pPr algn="ctr">
              <a:lnSpc>
                <a:spcPct val="90000"/>
              </a:lnSpc>
              <a:spcAft>
                <a:spcPts val="600"/>
              </a:spcAft>
            </a:pPr>
            <a:r>
              <a:rPr lang="en-US" sz="1000" b="1" kern="0">
                <a:ln>
                  <a:solidFill>
                    <a:srgbClr val="FFFFFF">
                      <a:alpha val="0"/>
                    </a:srgbClr>
                  </a:solidFill>
                </a:ln>
                <a:latin typeface="Segoe UI Semibold" charset="0"/>
                <a:cs typeface="Segoe UI Semibold" charset="0"/>
              </a:rPr>
              <a:t>SQL instance #1</a:t>
            </a:r>
          </a:p>
        </p:txBody>
      </p:sp>
      <p:sp>
        <p:nvSpPr>
          <p:cNvPr id="39" name="TextBox 38">
            <a:extLst>
              <a:ext uri="{FF2B5EF4-FFF2-40B4-BE49-F238E27FC236}">
                <a16:creationId xmlns:a16="http://schemas.microsoft.com/office/drawing/2014/main" id="{C1F3EFBE-A5D7-4B66-A6B6-A67ED0EA5F16}"/>
              </a:ext>
            </a:extLst>
          </p:cNvPr>
          <p:cNvSpPr txBox="1"/>
          <p:nvPr/>
        </p:nvSpPr>
        <p:spPr>
          <a:xfrm>
            <a:off x="7033773" y="3075377"/>
            <a:ext cx="1219382" cy="230832"/>
          </a:xfrm>
          <a:prstGeom prst="rect">
            <a:avLst/>
          </a:prstGeom>
          <a:noFill/>
        </p:spPr>
        <p:txBody>
          <a:bodyPr wrap="square" lIns="91440" tIns="45720" rIns="91440" bIns="45720" rtlCol="0">
            <a:spAutoFit/>
          </a:bodyPr>
          <a:lstStyle/>
          <a:p>
            <a:pPr algn="ctr">
              <a:lnSpc>
                <a:spcPct val="90000"/>
              </a:lnSpc>
              <a:spcAft>
                <a:spcPts val="600"/>
              </a:spcAft>
            </a:pPr>
            <a:r>
              <a:rPr lang="en-US" sz="1000" b="1" kern="0">
                <a:ln>
                  <a:solidFill>
                    <a:srgbClr val="FFFFFF">
                      <a:alpha val="0"/>
                    </a:srgbClr>
                  </a:solidFill>
                </a:ln>
                <a:latin typeface="Segoe UI Semibold" charset="0"/>
                <a:cs typeface="Segoe UI Semibold" charset="0"/>
              </a:rPr>
              <a:t>SQL instance #2</a:t>
            </a:r>
          </a:p>
        </p:txBody>
      </p:sp>
      <p:sp>
        <p:nvSpPr>
          <p:cNvPr id="40" name="TextBox 39">
            <a:extLst>
              <a:ext uri="{FF2B5EF4-FFF2-40B4-BE49-F238E27FC236}">
                <a16:creationId xmlns:a16="http://schemas.microsoft.com/office/drawing/2014/main" id="{E4B07E71-FA9A-4D08-B448-BE9B87A307F3}"/>
              </a:ext>
            </a:extLst>
          </p:cNvPr>
          <p:cNvSpPr txBox="1"/>
          <p:nvPr/>
        </p:nvSpPr>
        <p:spPr>
          <a:xfrm>
            <a:off x="5833154" y="4081602"/>
            <a:ext cx="1211942" cy="230832"/>
          </a:xfrm>
          <a:prstGeom prst="rect">
            <a:avLst/>
          </a:prstGeom>
          <a:noFill/>
        </p:spPr>
        <p:txBody>
          <a:bodyPr wrap="square" lIns="91440" tIns="45720" rIns="91440" bIns="45720" rtlCol="0">
            <a:spAutoFit/>
          </a:bodyPr>
          <a:lstStyle/>
          <a:p>
            <a:pPr algn="ctr">
              <a:lnSpc>
                <a:spcPct val="90000"/>
              </a:lnSpc>
              <a:spcAft>
                <a:spcPts val="600"/>
              </a:spcAft>
            </a:pPr>
            <a:r>
              <a:rPr lang="en-US" sz="1000" b="1" kern="0">
                <a:ln>
                  <a:solidFill>
                    <a:srgbClr val="FFFFFF">
                      <a:alpha val="0"/>
                    </a:srgbClr>
                  </a:solidFill>
                </a:ln>
                <a:latin typeface="Segoe UI Semibold" charset="0"/>
                <a:cs typeface="Segoe UI Semibold" charset="0"/>
              </a:rPr>
              <a:t>SQL instance #3</a:t>
            </a:r>
          </a:p>
        </p:txBody>
      </p:sp>
      <p:sp>
        <p:nvSpPr>
          <p:cNvPr id="41" name="Rectangle 40">
            <a:extLst>
              <a:ext uri="{FF2B5EF4-FFF2-40B4-BE49-F238E27FC236}">
                <a16:creationId xmlns:a16="http://schemas.microsoft.com/office/drawing/2014/main" id="{C06DF451-EABF-41FD-B9C9-85E41DE749D7}"/>
              </a:ext>
            </a:extLst>
          </p:cNvPr>
          <p:cNvSpPr/>
          <p:nvPr/>
        </p:nvSpPr>
        <p:spPr bwMode="auto">
          <a:xfrm>
            <a:off x="5768772" y="2338777"/>
            <a:ext cx="2544271" cy="2039256"/>
          </a:xfrm>
          <a:prstGeom prst="rect">
            <a:avLst/>
          </a:prstGeom>
          <a:no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defRPr/>
            </a:pPr>
            <a:endParaRPr lang="en-US" sz="2000" b="1" kern="0" err="1">
              <a:solidFill>
                <a:srgbClr val="FFFFFF"/>
              </a:solidFill>
              <a:latin typeface="Segoe UI 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A7ACE869-52F5-4276-8572-54F8233ED944}"/>
              </a:ext>
            </a:extLst>
          </p:cNvPr>
          <p:cNvSpPr/>
          <p:nvPr/>
        </p:nvSpPr>
        <p:spPr bwMode="auto">
          <a:xfrm>
            <a:off x="5608853" y="2173737"/>
            <a:ext cx="2874748" cy="2373665"/>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defRPr/>
            </a:pPr>
            <a:endParaRPr lang="en-US" sz="2000" b="1" kern="0" err="1">
              <a:solidFill>
                <a:srgbClr val="FFFFFF"/>
              </a:solidFill>
              <a:latin typeface="Segoe UI 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FBA58566-BD76-449F-B662-6823996B0A85}"/>
              </a:ext>
            </a:extLst>
          </p:cNvPr>
          <p:cNvSpPr/>
          <p:nvPr/>
        </p:nvSpPr>
        <p:spPr bwMode="auto">
          <a:xfrm>
            <a:off x="10785462" y="1627468"/>
            <a:ext cx="1019204" cy="1019204"/>
          </a:xfrm>
          <a:prstGeom prst="rect">
            <a:avLst/>
          </a:prstGeom>
          <a:no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defRPr/>
            </a:pPr>
            <a:endParaRPr lang="en-US" sz="2000" b="1" kern="0" err="1">
              <a:solidFill>
                <a:srgbClr val="FFFFFF"/>
              </a:solidFill>
              <a:latin typeface="Segoe UI Light"/>
              <a:ea typeface="Segoe UI" pitchFamily="34" charset="0"/>
              <a:cs typeface="Segoe UI" pitchFamily="34" charset="0"/>
            </a:endParaRPr>
          </a:p>
        </p:txBody>
      </p:sp>
      <p:sp>
        <p:nvSpPr>
          <p:cNvPr id="45" name="TextBox 44">
            <a:extLst>
              <a:ext uri="{FF2B5EF4-FFF2-40B4-BE49-F238E27FC236}">
                <a16:creationId xmlns:a16="http://schemas.microsoft.com/office/drawing/2014/main" id="{F82AF308-7F1B-4427-98A5-70A9DAF6F792}"/>
              </a:ext>
            </a:extLst>
          </p:cNvPr>
          <p:cNvSpPr txBox="1"/>
          <p:nvPr/>
        </p:nvSpPr>
        <p:spPr>
          <a:xfrm>
            <a:off x="10953879" y="2674476"/>
            <a:ext cx="688310" cy="230832"/>
          </a:xfrm>
          <a:prstGeom prst="rect">
            <a:avLst/>
          </a:prstGeom>
          <a:noFill/>
        </p:spPr>
        <p:txBody>
          <a:bodyPr wrap="square" lIns="91440" tIns="45720" rIns="91440" bIns="45720" rtlCol="0">
            <a:spAutoFit/>
          </a:bodyPr>
          <a:lstStyle/>
          <a:p>
            <a:pPr algn="ctr">
              <a:lnSpc>
                <a:spcPct val="90000"/>
              </a:lnSpc>
              <a:spcAft>
                <a:spcPts val="600"/>
              </a:spcAft>
            </a:pPr>
            <a:r>
              <a:rPr lang="en-US" sz="1000" b="1" kern="0">
                <a:ln>
                  <a:solidFill>
                    <a:srgbClr val="FFFFFF">
                      <a:alpha val="0"/>
                    </a:srgbClr>
                  </a:solidFill>
                </a:ln>
                <a:solidFill>
                  <a:schemeClr val="tx2"/>
                </a:solidFill>
                <a:latin typeface="Segoe UI Semibold" charset="0"/>
                <a:cs typeface="Segoe UI Semibold" charset="0"/>
              </a:rPr>
              <a:t>VNet1</a:t>
            </a:r>
          </a:p>
        </p:txBody>
      </p:sp>
      <p:cxnSp>
        <p:nvCxnSpPr>
          <p:cNvPr id="49" name="Connector: Elbow 48">
            <a:extLst>
              <a:ext uri="{FF2B5EF4-FFF2-40B4-BE49-F238E27FC236}">
                <a16:creationId xmlns:a16="http://schemas.microsoft.com/office/drawing/2014/main" id="{9841A6BD-50AA-46F0-AD43-49449C58B3C1}"/>
              </a:ext>
            </a:extLst>
          </p:cNvPr>
          <p:cNvCxnSpPr>
            <a:cxnSpLocks/>
          </p:cNvCxnSpPr>
          <p:nvPr/>
        </p:nvCxnSpPr>
        <p:spPr>
          <a:xfrm rot="10800000" flipV="1">
            <a:off x="7582746" y="1629250"/>
            <a:ext cx="3202715" cy="794001"/>
          </a:xfrm>
          <a:prstGeom prst="bentConnector2">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7C88C70B-CCCB-41E9-ADEB-75AAA098004A}"/>
              </a:ext>
            </a:extLst>
          </p:cNvPr>
          <p:cNvCxnSpPr>
            <a:cxnSpLocks/>
          </p:cNvCxnSpPr>
          <p:nvPr/>
        </p:nvCxnSpPr>
        <p:spPr>
          <a:xfrm rot="10800000" flipV="1">
            <a:off x="6377092" y="1629267"/>
            <a:ext cx="4408369" cy="794003"/>
          </a:xfrm>
          <a:prstGeom prst="bentConnector2">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A5D06470-5A4F-4969-9B4F-3FE425198955}"/>
              </a:ext>
            </a:extLst>
          </p:cNvPr>
          <p:cNvCxnSpPr>
            <a:stCxn id="14" idx="2"/>
            <a:endCxn id="20" idx="4"/>
          </p:cNvCxnSpPr>
          <p:nvPr/>
        </p:nvCxnSpPr>
        <p:spPr>
          <a:xfrm rot="10800000" flipV="1">
            <a:off x="6642535" y="2693495"/>
            <a:ext cx="714350" cy="1052013"/>
          </a:xfrm>
          <a:prstGeom prst="bentConnector3">
            <a:avLst>
              <a:gd name="adj1" fmla="val 42889"/>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96CDF42-1559-415A-A5DE-D6E2C1742E1A}"/>
              </a:ext>
            </a:extLst>
          </p:cNvPr>
          <p:cNvSpPr txBox="1"/>
          <p:nvPr/>
        </p:nvSpPr>
        <p:spPr>
          <a:xfrm>
            <a:off x="5598213" y="4669055"/>
            <a:ext cx="2885388" cy="369332"/>
          </a:xfrm>
          <a:prstGeom prst="rect">
            <a:avLst/>
          </a:prstGeom>
          <a:noFill/>
        </p:spPr>
        <p:txBody>
          <a:bodyPr wrap="square" lIns="91440" tIns="45720" rIns="91440" bIns="45720" rtlCol="0">
            <a:spAutoFit/>
          </a:bodyPr>
          <a:lstStyle/>
          <a:p>
            <a:pPr algn="ctr">
              <a:lnSpc>
                <a:spcPct val="90000"/>
              </a:lnSpc>
              <a:spcAft>
                <a:spcPts val="600"/>
              </a:spcAft>
            </a:pPr>
            <a:r>
              <a:rPr lang="en-US" sz="1000" b="1" kern="0">
                <a:ln>
                  <a:solidFill>
                    <a:srgbClr val="FFFFFF">
                      <a:alpha val="0"/>
                    </a:srgbClr>
                  </a:solidFill>
                </a:ln>
                <a:solidFill>
                  <a:schemeClr val="tx2"/>
                </a:solidFill>
                <a:latin typeface="Segoe UI Semibold" charset="0"/>
                <a:cs typeface="Segoe UI Semibold" charset="0"/>
              </a:rPr>
              <a:t>“Virtual data cluster” </a:t>
            </a:r>
            <a:r>
              <a:rPr lang="en-US" sz="1000" kern="0">
                <a:ln>
                  <a:solidFill>
                    <a:srgbClr val="FFFFFF">
                      <a:alpha val="0"/>
                    </a:srgbClr>
                  </a:solidFill>
                </a:ln>
                <a:cs typeface="Segoe UI Semibold" charset="0"/>
              </a:rPr>
              <a:t>dedicated to customer</a:t>
            </a:r>
            <a:br>
              <a:rPr lang="en-US" sz="1000" kern="0">
                <a:ln>
                  <a:solidFill>
                    <a:srgbClr val="FFFFFF">
                      <a:alpha val="0"/>
                    </a:srgbClr>
                  </a:solidFill>
                </a:ln>
                <a:cs typeface="Segoe UI Semibold" charset="0"/>
              </a:rPr>
            </a:br>
            <a:r>
              <a:rPr lang="en-US" sz="1000" kern="0">
                <a:ln>
                  <a:solidFill>
                    <a:srgbClr val="FFFFFF">
                      <a:alpha val="0"/>
                    </a:srgbClr>
                  </a:solidFill>
                </a:ln>
                <a:latin typeface="Segoe UI Semilight" panose="020B0402040204020203" pitchFamily="34" charset="0"/>
                <a:cs typeface="Segoe UI Semilight" panose="020B0402040204020203" pitchFamily="34" charset="0"/>
              </a:rPr>
              <a:t>(virtual private cluster, VNET, private IPs)</a:t>
            </a:r>
          </a:p>
        </p:txBody>
      </p:sp>
      <p:cxnSp>
        <p:nvCxnSpPr>
          <p:cNvPr id="74" name="Straight Arrow Connector 73">
            <a:extLst>
              <a:ext uri="{FF2B5EF4-FFF2-40B4-BE49-F238E27FC236}">
                <a16:creationId xmlns:a16="http://schemas.microsoft.com/office/drawing/2014/main" id="{342191FB-5999-4A76-8B87-1AD657D63281}"/>
              </a:ext>
            </a:extLst>
          </p:cNvPr>
          <p:cNvCxnSpPr/>
          <p:nvPr/>
        </p:nvCxnSpPr>
        <p:spPr>
          <a:xfrm>
            <a:off x="8313043" y="2338777"/>
            <a:ext cx="2472418" cy="0"/>
          </a:xfrm>
          <a:prstGeom prst="straightConnector1">
            <a:avLst/>
          </a:prstGeom>
          <a:noFill/>
          <a:ln w="9525">
            <a:solidFill>
              <a:schemeClr val="tx1"/>
            </a:solidFill>
            <a:prstDash val="dash"/>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75" name="TextBox 74">
            <a:extLst>
              <a:ext uri="{FF2B5EF4-FFF2-40B4-BE49-F238E27FC236}">
                <a16:creationId xmlns:a16="http://schemas.microsoft.com/office/drawing/2014/main" id="{E6E54375-F54D-4674-892E-73D5663FC6BE}"/>
              </a:ext>
            </a:extLst>
          </p:cNvPr>
          <p:cNvSpPr txBox="1"/>
          <p:nvPr/>
        </p:nvSpPr>
        <p:spPr>
          <a:xfrm>
            <a:off x="9089050" y="2107945"/>
            <a:ext cx="1070950" cy="230832"/>
          </a:xfrm>
          <a:prstGeom prst="rect">
            <a:avLst/>
          </a:prstGeom>
          <a:noFill/>
        </p:spPr>
        <p:txBody>
          <a:bodyPr wrap="square" lIns="91440" tIns="45720" rIns="91440" bIns="45720" rtlCol="0">
            <a:spAutoFit/>
          </a:bodyPr>
          <a:lstStyle/>
          <a:p>
            <a:pPr algn="ctr">
              <a:lnSpc>
                <a:spcPct val="90000"/>
              </a:lnSpc>
              <a:spcAft>
                <a:spcPts val="600"/>
              </a:spcAft>
            </a:pPr>
            <a:r>
              <a:rPr lang="en-US" sz="1000" b="1" kern="0" err="1">
                <a:ln>
                  <a:solidFill>
                    <a:srgbClr val="FFFFFF">
                      <a:alpha val="0"/>
                    </a:srgbClr>
                  </a:solidFill>
                </a:ln>
                <a:solidFill>
                  <a:schemeClr val="tx2"/>
                </a:solidFill>
                <a:latin typeface="Segoe UI Semibold" charset="0"/>
                <a:cs typeface="Segoe UI Semibold" charset="0"/>
              </a:rPr>
              <a:t>VNet</a:t>
            </a:r>
            <a:r>
              <a:rPr lang="en-US" sz="1000" b="1" kern="0">
                <a:ln>
                  <a:solidFill>
                    <a:srgbClr val="FFFFFF">
                      <a:alpha val="0"/>
                    </a:srgbClr>
                  </a:solidFill>
                </a:ln>
                <a:solidFill>
                  <a:schemeClr val="tx2"/>
                </a:solidFill>
                <a:latin typeface="Segoe UI Semibold" charset="0"/>
                <a:cs typeface="Segoe UI Semibold" charset="0"/>
              </a:rPr>
              <a:t>-to-</a:t>
            </a:r>
            <a:r>
              <a:rPr lang="en-US" sz="1000" b="1" kern="0" err="1">
                <a:ln>
                  <a:solidFill>
                    <a:srgbClr val="FFFFFF">
                      <a:alpha val="0"/>
                    </a:srgbClr>
                  </a:solidFill>
                </a:ln>
                <a:solidFill>
                  <a:schemeClr val="tx2"/>
                </a:solidFill>
                <a:latin typeface="Segoe UI Semibold" charset="0"/>
                <a:cs typeface="Segoe UI Semibold" charset="0"/>
              </a:rPr>
              <a:t>VNet</a:t>
            </a:r>
            <a:endParaRPr lang="en-US" sz="1000" kern="0">
              <a:ln>
                <a:solidFill>
                  <a:srgbClr val="FFFFFF">
                    <a:alpha val="0"/>
                  </a:srgbClr>
                </a:solidFill>
              </a:ln>
              <a:latin typeface="Segoe UI Semilight" panose="020B0402040204020203" pitchFamily="34" charset="0"/>
              <a:cs typeface="Segoe UI Semilight" panose="020B0402040204020203" pitchFamily="34" charset="0"/>
            </a:endParaRPr>
          </a:p>
        </p:txBody>
      </p:sp>
      <p:sp>
        <p:nvSpPr>
          <p:cNvPr id="76" name="TextBox 75">
            <a:extLst>
              <a:ext uri="{FF2B5EF4-FFF2-40B4-BE49-F238E27FC236}">
                <a16:creationId xmlns:a16="http://schemas.microsoft.com/office/drawing/2014/main" id="{ABC906A5-8E4A-4BA3-8808-8B3ECB926D79}"/>
              </a:ext>
            </a:extLst>
          </p:cNvPr>
          <p:cNvSpPr txBox="1"/>
          <p:nvPr/>
        </p:nvSpPr>
        <p:spPr>
          <a:xfrm>
            <a:off x="10822273" y="2271221"/>
            <a:ext cx="962238" cy="369332"/>
          </a:xfrm>
          <a:prstGeom prst="rect">
            <a:avLst/>
          </a:prstGeom>
          <a:noFill/>
        </p:spPr>
        <p:txBody>
          <a:bodyPr wrap="square" lIns="91440" tIns="45720" rIns="91440" bIns="45720" rtlCol="0">
            <a:spAutoFit/>
          </a:bodyPr>
          <a:lstStyle/>
          <a:p>
            <a:pPr algn="ctr">
              <a:lnSpc>
                <a:spcPct val="90000"/>
              </a:lnSpc>
              <a:spcAft>
                <a:spcPts val="600"/>
              </a:spcAft>
            </a:pPr>
            <a:r>
              <a:rPr lang="en-US" sz="1000" kern="0">
                <a:ln>
                  <a:solidFill>
                    <a:srgbClr val="FFFFFF">
                      <a:alpha val="0"/>
                    </a:srgbClr>
                  </a:solidFill>
                </a:ln>
                <a:latin typeface="Segoe UI Semibold" charset="0"/>
                <a:cs typeface="Segoe UI Semibold" charset="0"/>
              </a:rPr>
              <a:t>Web app</a:t>
            </a:r>
            <a:br>
              <a:rPr lang="en-US" sz="1000" kern="0">
                <a:ln>
                  <a:solidFill>
                    <a:srgbClr val="FFFFFF">
                      <a:alpha val="0"/>
                    </a:srgbClr>
                  </a:solidFill>
                </a:ln>
                <a:latin typeface="Segoe UI Semibold" charset="0"/>
                <a:cs typeface="Segoe UI Semibold" charset="0"/>
              </a:rPr>
            </a:br>
            <a:r>
              <a:rPr lang="en-US" sz="1000" kern="0">
                <a:ln>
                  <a:solidFill>
                    <a:srgbClr val="FFFFFF">
                      <a:alpha val="0"/>
                    </a:srgbClr>
                  </a:solidFill>
                </a:ln>
                <a:cs typeface="Segoe UI Semibold" charset="0"/>
              </a:rPr>
              <a:t>(public IP)</a:t>
            </a:r>
          </a:p>
        </p:txBody>
      </p:sp>
      <p:cxnSp>
        <p:nvCxnSpPr>
          <p:cNvPr id="77" name="Connector: Elbow 76">
            <a:extLst>
              <a:ext uri="{FF2B5EF4-FFF2-40B4-BE49-F238E27FC236}">
                <a16:creationId xmlns:a16="http://schemas.microsoft.com/office/drawing/2014/main" id="{087AB944-BBCA-4F7A-B5BC-CCB21E9FB2DC}"/>
              </a:ext>
            </a:extLst>
          </p:cNvPr>
          <p:cNvCxnSpPr>
            <a:cxnSpLocks/>
            <a:stCxn id="26" idx="0"/>
          </p:cNvCxnSpPr>
          <p:nvPr/>
        </p:nvCxnSpPr>
        <p:spPr>
          <a:xfrm rot="16200000" flipV="1">
            <a:off x="7663863" y="2926989"/>
            <a:ext cx="2523070" cy="2056084"/>
          </a:xfrm>
          <a:prstGeom prst="bentConnector3">
            <a:avLst>
              <a:gd name="adj1" fmla="val 100048"/>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B82B3B10-22A4-47EA-A96B-57047CD82EB4}"/>
              </a:ext>
            </a:extLst>
          </p:cNvPr>
          <p:cNvCxnSpPr>
            <a:cxnSpLocks/>
          </p:cNvCxnSpPr>
          <p:nvPr/>
        </p:nvCxnSpPr>
        <p:spPr>
          <a:xfrm flipH="1">
            <a:off x="10332720" y="5503740"/>
            <a:ext cx="415109" cy="0"/>
          </a:xfrm>
          <a:prstGeom prst="straightConnector1">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CA9E5DE-4D96-481C-A842-9EE798FE03B6}"/>
              </a:ext>
            </a:extLst>
          </p:cNvPr>
          <p:cNvSpPr txBox="1"/>
          <p:nvPr/>
        </p:nvSpPr>
        <p:spPr>
          <a:xfrm>
            <a:off x="10822273" y="5799756"/>
            <a:ext cx="962238" cy="230832"/>
          </a:xfrm>
          <a:prstGeom prst="rect">
            <a:avLst/>
          </a:prstGeom>
          <a:noFill/>
        </p:spPr>
        <p:txBody>
          <a:bodyPr wrap="square" lIns="91440" tIns="45720" rIns="91440" bIns="45720" rtlCol="0">
            <a:spAutoFit/>
          </a:bodyPr>
          <a:lstStyle/>
          <a:p>
            <a:pPr algn="ctr">
              <a:lnSpc>
                <a:spcPct val="90000"/>
              </a:lnSpc>
              <a:spcAft>
                <a:spcPts val="600"/>
              </a:spcAft>
            </a:pPr>
            <a:r>
              <a:rPr lang="en-US" sz="1000" kern="0">
                <a:ln>
                  <a:solidFill>
                    <a:srgbClr val="FFFFFF">
                      <a:alpha val="0"/>
                    </a:srgbClr>
                  </a:solidFill>
                </a:ln>
                <a:latin typeface="Segoe UI Semibold" charset="0"/>
                <a:cs typeface="Segoe UI Semibold" charset="0"/>
              </a:rPr>
              <a:t>On-premises</a:t>
            </a:r>
            <a:endParaRPr lang="en-US" sz="1000" kern="0">
              <a:ln>
                <a:solidFill>
                  <a:srgbClr val="FFFFFF">
                    <a:alpha val="0"/>
                  </a:srgbClr>
                </a:solidFill>
              </a:ln>
              <a:cs typeface="Segoe UI Semibold" charset="0"/>
            </a:endParaRPr>
          </a:p>
        </p:txBody>
      </p:sp>
      <p:sp>
        <p:nvSpPr>
          <p:cNvPr id="86" name="TextBox 85">
            <a:extLst>
              <a:ext uri="{FF2B5EF4-FFF2-40B4-BE49-F238E27FC236}">
                <a16:creationId xmlns:a16="http://schemas.microsoft.com/office/drawing/2014/main" id="{285B9812-3C1B-4EC9-83A7-FCCE4D9AEAA8}"/>
              </a:ext>
            </a:extLst>
          </p:cNvPr>
          <p:cNvSpPr txBox="1"/>
          <p:nvPr/>
        </p:nvSpPr>
        <p:spPr>
          <a:xfrm>
            <a:off x="9400412" y="5807631"/>
            <a:ext cx="1106054" cy="369332"/>
          </a:xfrm>
          <a:prstGeom prst="rect">
            <a:avLst/>
          </a:prstGeom>
          <a:noFill/>
        </p:spPr>
        <p:txBody>
          <a:bodyPr wrap="square" lIns="91440" tIns="45720" rIns="91440" bIns="45720" rtlCol="0">
            <a:spAutoFit/>
          </a:bodyPr>
          <a:lstStyle/>
          <a:p>
            <a:pPr algn="ctr">
              <a:lnSpc>
                <a:spcPct val="90000"/>
              </a:lnSpc>
              <a:spcAft>
                <a:spcPts val="600"/>
              </a:spcAft>
            </a:pPr>
            <a:r>
              <a:rPr lang="en-US" sz="1000" kern="0">
                <a:ln>
                  <a:solidFill>
                    <a:srgbClr val="FFFFFF">
                      <a:alpha val="0"/>
                    </a:srgbClr>
                  </a:solidFill>
                </a:ln>
                <a:latin typeface="Segoe UI Semibold" charset="0"/>
                <a:cs typeface="Segoe UI Semibold" charset="0"/>
              </a:rPr>
              <a:t>VPN/Express route gateway</a:t>
            </a:r>
            <a:endParaRPr lang="en-US" sz="1000" kern="0">
              <a:ln>
                <a:solidFill>
                  <a:srgbClr val="FFFFFF">
                    <a:alpha val="0"/>
                  </a:srgbClr>
                </a:solidFill>
              </a:ln>
              <a:cs typeface="Segoe UI Semibold" charset="0"/>
            </a:endParaRPr>
          </a:p>
        </p:txBody>
      </p:sp>
      <p:sp>
        <p:nvSpPr>
          <p:cNvPr id="93" name="TextBox 92">
            <a:extLst>
              <a:ext uri="{FF2B5EF4-FFF2-40B4-BE49-F238E27FC236}">
                <a16:creationId xmlns:a16="http://schemas.microsoft.com/office/drawing/2014/main" id="{695DF6AB-D0A3-4736-A28F-25B0A7B93F5A}"/>
              </a:ext>
            </a:extLst>
          </p:cNvPr>
          <p:cNvSpPr txBox="1"/>
          <p:nvPr/>
        </p:nvSpPr>
        <p:spPr>
          <a:xfrm>
            <a:off x="8518407" y="2968813"/>
            <a:ext cx="1251398" cy="369332"/>
          </a:xfrm>
          <a:prstGeom prst="rect">
            <a:avLst/>
          </a:prstGeom>
          <a:noFill/>
        </p:spPr>
        <p:txBody>
          <a:bodyPr wrap="square" lIns="91440" tIns="45720" rIns="91440" bIns="45720" rtlCol="0">
            <a:spAutoFit/>
          </a:bodyPr>
          <a:lstStyle/>
          <a:p>
            <a:pPr>
              <a:lnSpc>
                <a:spcPct val="90000"/>
              </a:lnSpc>
              <a:spcAft>
                <a:spcPts val="600"/>
              </a:spcAft>
            </a:pPr>
            <a:r>
              <a:rPr lang="en-US" sz="1000" kern="0">
                <a:ln>
                  <a:solidFill>
                    <a:srgbClr val="FFFFFF">
                      <a:alpha val="0"/>
                    </a:srgbClr>
                  </a:solidFill>
                </a:ln>
                <a:solidFill>
                  <a:schemeClr val="tx2"/>
                </a:solidFill>
                <a:latin typeface="Segoe UI Semibold" charset="0"/>
                <a:cs typeface="Segoe UI Semibold" charset="0"/>
              </a:rPr>
              <a:t>Network isolation</a:t>
            </a:r>
            <a:br>
              <a:rPr lang="en-US" sz="1000" kern="0">
                <a:ln>
                  <a:solidFill>
                    <a:srgbClr val="FFFFFF">
                      <a:alpha val="0"/>
                    </a:srgbClr>
                  </a:solidFill>
                </a:ln>
                <a:latin typeface="Segoe UI Semibold" charset="0"/>
                <a:cs typeface="Segoe UI Semibold" charset="0"/>
              </a:rPr>
            </a:br>
            <a:r>
              <a:rPr lang="en-US" sz="1000" kern="0">
                <a:ln>
                  <a:solidFill>
                    <a:srgbClr val="FFFFFF">
                      <a:alpha val="0"/>
                    </a:srgbClr>
                  </a:solidFill>
                </a:ln>
                <a:latin typeface="Segoe UI Semilight" panose="020B0402040204020203" pitchFamily="34" charset="0"/>
                <a:cs typeface="Segoe UI Semilight" panose="020B0402040204020203" pitchFamily="34" charset="0"/>
              </a:rPr>
              <a:t>(customer VNET)</a:t>
            </a:r>
          </a:p>
        </p:txBody>
      </p:sp>
      <p:sp>
        <p:nvSpPr>
          <p:cNvPr id="94" name="TextBox 93">
            <a:extLst>
              <a:ext uri="{FF2B5EF4-FFF2-40B4-BE49-F238E27FC236}">
                <a16:creationId xmlns:a16="http://schemas.microsoft.com/office/drawing/2014/main" id="{583A68D2-81A5-462D-B210-4A7CA8F13138}"/>
              </a:ext>
            </a:extLst>
          </p:cNvPr>
          <p:cNvSpPr txBox="1"/>
          <p:nvPr/>
        </p:nvSpPr>
        <p:spPr>
          <a:xfrm>
            <a:off x="8511158" y="3829266"/>
            <a:ext cx="1367710" cy="369332"/>
          </a:xfrm>
          <a:prstGeom prst="rect">
            <a:avLst/>
          </a:prstGeom>
          <a:noFill/>
        </p:spPr>
        <p:txBody>
          <a:bodyPr wrap="square" lIns="91440" tIns="45720" rIns="91440" bIns="45720" rtlCol="0">
            <a:spAutoFit/>
          </a:bodyPr>
          <a:lstStyle/>
          <a:p>
            <a:pPr>
              <a:lnSpc>
                <a:spcPct val="90000"/>
              </a:lnSpc>
              <a:spcAft>
                <a:spcPts val="600"/>
              </a:spcAft>
            </a:pPr>
            <a:r>
              <a:rPr lang="en-US" sz="1000" kern="0">
                <a:ln>
                  <a:solidFill>
                    <a:srgbClr val="FFFFFF">
                      <a:alpha val="0"/>
                    </a:srgbClr>
                  </a:solidFill>
                </a:ln>
                <a:latin typeface="Segoe UI Semibold" charset="0"/>
                <a:cs typeface="Segoe UI Semibold" charset="0"/>
              </a:rPr>
              <a:t>Tenant isolation</a:t>
            </a:r>
            <a:br>
              <a:rPr lang="en-US" sz="1000" kern="0">
                <a:ln>
                  <a:solidFill>
                    <a:srgbClr val="FFFFFF">
                      <a:alpha val="0"/>
                    </a:srgbClr>
                  </a:solidFill>
                </a:ln>
                <a:latin typeface="Segoe UI Semibold" charset="0"/>
                <a:cs typeface="Segoe UI Semibold" charset="0"/>
              </a:rPr>
            </a:br>
            <a:r>
              <a:rPr lang="en-US" sz="1000" kern="0">
                <a:ln>
                  <a:solidFill>
                    <a:srgbClr val="FFFFFF">
                      <a:alpha val="0"/>
                    </a:srgbClr>
                  </a:solidFill>
                </a:ln>
                <a:latin typeface="Segoe UI Semilight" panose="020B0402040204020203" pitchFamily="34" charset="0"/>
                <a:cs typeface="Segoe UI Semilight" panose="020B0402040204020203" pitchFamily="34" charset="0"/>
              </a:rPr>
              <a:t>(compute, storage)</a:t>
            </a:r>
          </a:p>
        </p:txBody>
      </p:sp>
      <p:cxnSp>
        <p:nvCxnSpPr>
          <p:cNvPr id="96" name="Straight Connector 95">
            <a:extLst>
              <a:ext uri="{FF2B5EF4-FFF2-40B4-BE49-F238E27FC236}">
                <a16:creationId xmlns:a16="http://schemas.microsoft.com/office/drawing/2014/main" id="{CF39C6E9-F7E6-4F95-B8AE-0763938074F3}"/>
              </a:ext>
            </a:extLst>
          </p:cNvPr>
          <p:cNvCxnSpPr>
            <a:cxnSpLocks/>
            <a:stCxn id="94" idx="1"/>
          </p:cNvCxnSpPr>
          <p:nvPr/>
        </p:nvCxnSpPr>
        <p:spPr>
          <a:xfrm flipH="1">
            <a:off x="8313043" y="4013932"/>
            <a:ext cx="198115" cy="0"/>
          </a:xfrm>
          <a:prstGeom prst="line">
            <a:avLst/>
          </a:prstGeom>
          <a:no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9" name="Straight Connector 98">
            <a:extLst>
              <a:ext uri="{FF2B5EF4-FFF2-40B4-BE49-F238E27FC236}">
                <a16:creationId xmlns:a16="http://schemas.microsoft.com/office/drawing/2014/main" id="{13A0B730-F5EE-4984-8CAE-DD7F03A8B7E1}"/>
              </a:ext>
            </a:extLst>
          </p:cNvPr>
          <p:cNvCxnSpPr>
            <a:stCxn id="93" idx="1"/>
          </p:cNvCxnSpPr>
          <p:nvPr/>
        </p:nvCxnSpPr>
        <p:spPr>
          <a:xfrm flipH="1" flipV="1">
            <a:off x="8483601" y="3151309"/>
            <a:ext cx="34806" cy="0"/>
          </a:xfrm>
          <a:prstGeom prst="line">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54" name="Group 53">
            <a:extLst>
              <a:ext uri="{FF2B5EF4-FFF2-40B4-BE49-F238E27FC236}">
                <a16:creationId xmlns:a16="http://schemas.microsoft.com/office/drawing/2014/main" id="{F9C3E4CD-10EA-4FBF-982E-86EDB745E9CC}"/>
              </a:ext>
            </a:extLst>
          </p:cNvPr>
          <p:cNvGrpSpPr/>
          <p:nvPr/>
        </p:nvGrpSpPr>
        <p:grpSpPr>
          <a:xfrm>
            <a:off x="224790" y="6088624"/>
            <a:ext cx="446268" cy="553476"/>
            <a:chOff x="-89366" y="1982903"/>
            <a:chExt cx="986802" cy="1223863"/>
          </a:xfrm>
        </p:grpSpPr>
        <p:sp>
          <p:nvSpPr>
            <p:cNvPr id="55" name="Freeform 5">
              <a:extLst>
                <a:ext uri="{FF2B5EF4-FFF2-40B4-BE49-F238E27FC236}">
                  <a16:creationId xmlns:a16="http://schemas.microsoft.com/office/drawing/2014/main" id="{F825DDFC-D531-4464-9844-BE510A0F972C}"/>
                </a:ext>
              </a:extLst>
            </p:cNvPr>
            <p:cNvSpPr>
              <a:spLocks/>
            </p:cNvSpPr>
            <p:nvPr/>
          </p:nvSpPr>
          <p:spPr bwMode="auto">
            <a:xfrm>
              <a:off x="-89366" y="2107542"/>
              <a:ext cx="555856" cy="56522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6">
              <a:extLst>
                <a:ext uri="{FF2B5EF4-FFF2-40B4-BE49-F238E27FC236}">
                  <a16:creationId xmlns:a16="http://schemas.microsoft.com/office/drawing/2014/main" id="{D5974B6A-AC42-4843-8766-52D187D9DE5D}"/>
                </a:ext>
              </a:extLst>
            </p:cNvPr>
            <p:cNvSpPr>
              <a:spLocks/>
            </p:cNvSpPr>
            <p:nvPr/>
          </p:nvSpPr>
          <p:spPr bwMode="auto">
            <a:xfrm>
              <a:off x="266632" y="2538488"/>
              <a:ext cx="630804" cy="552734"/>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7">
              <a:extLst>
                <a:ext uri="{FF2B5EF4-FFF2-40B4-BE49-F238E27FC236}">
                  <a16:creationId xmlns:a16="http://schemas.microsoft.com/office/drawing/2014/main" id="{385DFCFB-30AE-4CDC-8681-049CC5B418AF}"/>
                </a:ext>
              </a:extLst>
            </p:cNvPr>
            <p:cNvSpPr>
              <a:spLocks/>
            </p:cNvSpPr>
            <p:nvPr/>
          </p:nvSpPr>
          <p:spPr bwMode="auto">
            <a:xfrm>
              <a:off x="263510" y="2988171"/>
              <a:ext cx="140525" cy="218595"/>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8">
              <a:extLst>
                <a:ext uri="{FF2B5EF4-FFF2-40B4-BE49-F238E27FC236}">
                  <a16:creationId xmlns:a16="http://schemas.microsoft.com/office/drawing/2014/main" id="{E128A4F2-4730-40C5-B412-F1AB3D3DC967}"/>
                </a:ext>
              </a:extLst>
            </p:cNvPr>
            <p:cNvSpPr>
              <a:spLocks/>
            </p:cNvSpPr>
            <p:nvPr/>
          </p:nvSpPr>
          <p:spPr bwMode="auto">
            <a:xfrm rot="20858347">
              <a:off x="333774" y="1982903"/>
              <a:ext cx="140525" cy="221719"/>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Oval 10">
              <a:extLst>
                <a:ext uri="{FF2B5EF4-FFF2-40B4-BE49-F238E27FC236}">
                  <a16:creationId xmlns:a16="http://schemas.microsoft.com/office/drawing/2014/main" id="{198FFD93-5DE4-4767-9E15-C735EC9F98D6}"/>
                </a:ext>
              </a:extLst>
            </p:cNvPr>
            <p:cNvSpPr>
              <a:spLocks noChangeArrowheads="1"/>
            </p:cNvSpPr>
            <p:nvPr/>
          </p:nvSpPr>
          <p:spPr bwMode="auto">
            <a:xfrm>
              <a:off x="-72112" y="2783587"/>
              <a:ext cx="235676" cy="233113"/>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Rectangle 59">
              <a:extLst>
                <a:ext uri="{FF2B5EF4-FFF2-40B4-BE49-F238E27FC236}">
                  <a16:creationId xmlns:a16="http://schemas.microsoft.com/office/drawing/2014/main" id="{DD8A1160-30AE-45F4-9756-E4340B9D3A87}"/>
                </a:ext>
              </a:extLst>
            </p:cNvPr>
            <p:cNvSpPr/>
            <p:nvPr/>
          </p:nvSpPr>
          <p:spPr bwMode="auto">
            <a:xfrm>
              <a:off x="609219" y="2200614"/>
              <a:ext cx="202980" cy="202980"/>
            </a:xfrm>
            <a:prstGeom prst="rect">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grpSp>
    </p:spTree>
    <p:extLst>
      <p:ext uri="{BB962C8B-B14F-4D97-AF65-F5344CB8AC3E}">
        <p14:creationId xmlns:p14="http://schemas.microsoft.com/office/powerpoint/2010/main" val="235189199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184AB-5FB3-41F5-AE5F-307C87DD8EBB}"/>
              </a:ext>
            </a:extLst>
          </p:cNvPr>
          <p:cNvSpPr>
            <a:spLocks noGrp="1"/>
          </p:cNvSpPr>
          <p:nvPr>
            <p:ph type="title"/>
          </p:nvPr>
        </p:nvSpPr>
        <p:spPr/>
        <p:txBody>
          <a:bodyPr/>
          <a:lstStyle/>
          <a:p>
            <a:r>
              <a:rPr lang="en-US" sz="3600" dirty="0"/>
              <a:t>Features obsolete in the cloud (or have a better alternative)</a:t>
            </a:r>
          </a:p>
        </p:txBody>
      </p:sp>
      <p:sp>
        <p:nvSpPr>
          <p:cNvPr id="3" name="TextBox 2">
            <a:extLst>
              <a:ext uri="{FF2B5EF4-FFF2-40B4-BE49-F238E27FC236}">
                <a16:creationId xmlns:a16="http://schemas.microsoft.com/office/drawing/2014/main" id="{F54C9D22-CB35-4DCF-BD3B-C08C6008FD61}"/>
              </a:ext>
            </a:extLst>
          </p:cNvPr>
          <p:cNvSpPr txBox="1"/>
          <p:nvPr/>
        </p:nvSpPr>
        <p:spPr>
          <a:xfrm>
            <a:off x="405727" y="1477574"/>
            <a:ext cx="11519353" cy="4056495"/>
          </a:xfrm>
          <a:prstGeom prst="rect">
            <a:avLst/>
          </a:prstGeom>
          <a:noFill/>
        </p:spPr>
        <p:txBody>
          <a:bodyPr wrap="square" lIns="91440" tIns="45720" rIns="91440" bIns="45720" rtlCol="0">
            <a:spAutoFit/>
          </a:bodyPr>
          <a:lstStyle/>
          <a:p>
            <a:pPr marL="342900" indent="-342900" algn="l">
              <a:lnSpc>
                <a:spcPct val="90000"/>
              </a:lnSpc>
              <a:spcAft>
                <a:spcPts val="600"/>
              </a:spcAft>
              <a:buFontTx/>
              <a:buChar char="-"/>
            </a:pPr>
            <a:r>
              <a:rPr lang="en-US" sz="2400" b="1" dirty="0">
                <a:gradFill>
                  <a:gsLst>
                    <a:gs pos="2917">
                      <a:schemeClr val="tx1"/>
                    </a:gs>
                    <a:gs pos="30000">
                      <a:schemeClr val="tx1"/>
                    </a:gs>
                  </a:gsLst>
                  <a:lin ang="5400000" scaled="0"/>
                </a:gradFill>
                <a:latin typeface="+mj-lt"/>
              </a:rPr>
              <a:t>Always-On Availability Groups </a:t>
            </a:r>
            <a:r>
              <a:rPr lang="en-US" sz="2400" dirty="0">
                <a:gradFill>
                  <a:gsLst>
                    <a:gs pos="2917">
                      <a:schemeClr val="tx1"/>
                    </a:gs>
                    <a:gs pos="30000">
                      <a:schemeClr val="tx1"/>
                    </a:gs>
                  </a:gsLst>
                  <a:lin ang="5400000" scaled="0"/>
                </a:gradFill>
                <a:latin typeface="+mj-lt"/>
              </a:rPr>
              <a:t>– SQL Database Managed Instance includes build-in HA and supports geo-replication for cross-region disaster recovery or read scale scenarios</a:t>
            </a:r>
          </a:p>
          <a:p>
            <a:pPr marL="342900" indent="-342900" algn="l">
              <a:lnSpc>
                <a:spcPct val="90000"/>
              </a:lnSpc>
              <a:spcAft>
                <a:spcPts val="600"/>
              </a:spcAft>
              <a:buFontTx/>
              <a:buChar char="-"/>
            </a:pPr>
            <a:r>
              <a:rPr lang="en-US" sz="2400" b="1" dirty="0">
                <a:gradFill>
                  <a:gsLst>
                    <a:gs pos="2917">
                      <a:schemeClr val="tx1"/>
                    </a:gs>
                    <a:gs pos="30000">
                      <a:schemeClr val="tx1"/>
                    </a:gs>
                  </a:gsLst>
                  <a:lin ang="5400000" scaled="0"/>
                </a:gradFill>
                <a:latin typeface="+mj-lt"/>
              </a:rPr>
              <a:t>All “flavors” of native backup/restore </a:t>
            </a:r>
            <a:r>
              <a:rPr lang="en-US" sz="2400" dirty="0">
                <a:gradFill>
                  <a:gsLst>
                    <a:gs pos="2917">
                      <a:schemeClr val="tx1"/>
                    </a:gs>
                    <a:gs pos="30000">
                      <a:schemeClr val="tx1"/>
                    </a:gs>
                  </a:gsLst>
                  <a:lin ang="5400000" scaled="0"/>
                </a:gradFill>
                <a:latin typeface="+mj-lt"/>
              </a:rPr>
              <a:t>(differential backup, copy-only log backup, etc.) – SQL Database Managed Instance includes automated backup and point in time restore.  Additionally, copy-only full backup will be available</a:t>
            </a:r>
          </a:p>
          <a:p>
            <a:pPr marL="342900" indent="-342900" algn="l">
              <a:lnSpc>
                <a:spcPct val="90000"/>
              </a:lnSpc>
              <a:spcAft>
                <a:spcPts val="600"/>
              </a:spcAft>
              <a:buFontTx/>
              <a:buChar char="-"/>
            </a:pPr>
            <a:r>
              <a:rPr lang="en-US" sz="2400" b="1" dirty="0">
                <a:gradFill>
                  <a:gsLst>
                    <a:gs pos="2917">
                      <a:schemeClr val="tx1"/>
                    </a:gs>
                    <a:gs pos="30000">
                      <a:schemeClr val="tx1"/>
                    </a:gs>
                  </a:gsLst>
                  <a:lin ang="5400000" scaled="0"/>
                </a:gradFill>
                <a:latin typeface="+mj-lt"/>
              </a:rPr>
              <a:t>Windows Authentication </a:t>
            </a:r>
            <a:r>
              <a:rPr lang="en-US" sz="2400" dirty="0">
                <a:gradFill>
                  <a:gsLst>
                    <a:gs pos="2917">
                      <a:schemeClr val="tx1"/>
                    </a:gs>
                    <a:gs pos="30000">
                      <a:schemeClr val="tx1"/>
                    </a:gs>
                  </a:gsLst>
                  <a:lin ang="5400000" scaled="0"/>
                </a:gradFill>
                <a:latin typeface="+mj-lt"/>
              </a:rPr>
              <a:t>– Azure Active Directory (AAD) is the alternative in the cloud</a:t>
            </a:r>
          </a:p>
          <a:p>
            <a:pPr marL="342900" indent="-342900" algn="l">
              <a:lnSpc>
                <a:spcPct val="90000"/>
              </a:lnSpc>
              <a:spcAft>
                <a:spcPts val="600"/>
              </a:spcAft>
              <a:buFontTx/>
              <a:buChar char="-"/>
            </a:pPr>
            <a:r>
              <a:rPr lang="en-US" sz="2400" b="1" dirty="0">
                <a:gradFill>
                  <a:gsLst>
                    <a:gs pos="2917">
                      <a:schemeClr val="tx1"/>
                    </a:gs>
                    <a:gs pos="30000">
                      <a:schemeClr val="tx1"/>
                    </a:gs>
                  </a:gsLst>
                  <a:lin ang="5400000" scaled="0"/>
                </a:gradFill>
                <a:latin typeface="+mj-lt"/>
              </a:rPr>
              <a:t>Managed Data Warehouse </a:t>
            </a:r>
            <a:r>
              <a:rPr lang="en-US" sz="2400" dirty="0">
                <a:gradFill>
                  <a:gsLst>
                    <a:gs pos="2917">
                      <a:schemeClr val="tx1"/>
                    </a:gs>
                    <a:gs pos="30000">
                      <a:schemeClr val="tx1"/>
                    </a:gs>
                  </a:gsLst>
                  <a:lin ang="5400000" scaled="0"/>
                </a:gradFill>
                <a:latin typeface="+mj-lt"/>
              </a:rPr>
              <a:t>– </a:t>
            </a:r>
            <a:r>
              <a:rPr lang="en-US" sz="2400" dirty="0">
                <a:gradFill>
                  <a:gsLst>
                    <a:gs pos="2917">
                      <a:schemeClr val="tx1"/>
                    </a:gs>
                    <a:gs pos="30000">
                      <a:schemeClr val="tx1"/>
                    </a:gs>
                  </a:gsLst>
                  <a:lin ang="5400000" scaled="0"/>
                </a:gradFill>
                <a:latin typeface="+mj-lt"/>
                <a:hlinkClick r:id="rId3"/>
              </a:rPr>
              <a:t>OMS</a:t>
            </a:r>
            <a:r>
              <a:rPr lang="en-US" sz="2400" dirty="0">
                <a:gradFill>
                  <a:gsLst>
                    <a:gs pos="2917">
                      <a:schemeClr val="tx1"/>
                    </a:gs>
                    <a:gs pos="30000">
                      <a:schemeClr val="tx1"/>
                    </a:gs>
                  </a:gsLst>
                  <a:lin ang="5400000" scaled="0"/>
                </a:gradFill>
                <a:latin typeface="+mj-lt"/>
              </a:rPr>
              <a:t> (Operations Management Suite) integration is the alternative in the cloud</a:t>
            </a:r>
          </a:p>
          <a:p>
            <a:pPr marL="342900" indent="-342900" algn="l">
              <a:lnSpc>
                <a:spcPct val="90000"/>
              </a:lnSpc>
              <a:spcAft>
                <a:spcPts val="600"/>
              </a:spcAft>
              <a:buFontTx/>
              <a:buChar char="-"/>
            </a:pPr>
            <a:r>
              <a:rPr lang="en-US" sz="2400" b="1" dirty="0">
                <a:gradFill>
                  <a:gsLst>
                    <a:gs pos="2917">
                      <a:schemeClr val="tx1"/>
                    </a:gs>
                    <a:gs pos="30000">
                      <a:schemeClr val="tx1"/>
                    </a:gs>
                  </a:gsLst>
                  <a:lin ang="5400000" scaled="0"/>
                </a:gradFill>
                <a:latin typeface="+mj-lt"/>
              </a:rPr>
              <a:t>Policy Based Management </a:t>
            </a:r>
            <a:r>
              <a:rPr lang="en-US" sz="2400" dirty="0">
                <a:gradFill>
                  <a:gsLst>
                    <a:gs pos="2917">
                      <a:schemeClr val="tx1"/>
                    </a:gs>
                    <a:gs pos="30000">
                      <a:schemeClr val="tx1"/>
                    </a:gs>
                  </a:gsLst>
                  <a:lin ang="5400000" scaled="0"/>
                </a:gradFill>
                <a:latin typeface="+mj-lt"/>
              </a:rPr>
              <a:t>– Majority of common DBA tasks are preformed automatically in SQL Database</a:t>
            </a:r>
          </a:p>
        </p:txBody>
      </p:sp>
    </p:spTree>
    <p:extLst>
      <p:ext uri="{BB962C8B-B14F-4D97-AF65-F5344CB8AC3E}">
        <p14:creationId xmlns:p14="http://schemas.microsoft.com/office/powerpoint/2010/main" val="109466229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184AB-5FB3-41F5-AE5F-307C87DD8EBB}"/>
              </a:ext>
            </a:extLst>
          </p:cNvPr>
          <p:cNvSpPr>
            <a:spLocks noGrp="1"/>
          </p:cNvSpPr>
          <p:nvPr>
            <p:ph type="title"/>
          </p:nvPr>
        </p:nvSpPr>
        <p:spPr/>
        <p:txBody>
          <a:bodyPr/>
          <a:lstStyle/>
          <a:p>
            <a:r>
              <a:rPr lang="en-US" sz="3600" dirty="0"/>
              <a:t>Features that have been retired</a:t>
            </a:r>
          </a:p>
        </p:txBody>
      </p:sp>
      <p:sp>
        <p:nvSpPr>
          <p:cNvPr id="3" name="TextBox 2">
            <a:extLst>
              <a:ext uri="{FF2B5EF4-FFF2-40B4-BE49-F238E27FC236}">
                <a16:creationId xmlns:a16="http://schemas.microsoft.com/office/drawing/2014/main" id="{F54C9D22-CB35-4DCF-BD3B-C08C6008FD61}"/>
              </a:ext>
            </a:extLst>
          </p:cNvPr>
          <p:cNvSpPr txBox="1"/>
          <p:nvPr/>
        </p:nvSpPr>
        <p:spPr>
          <a:xfrm>
            <a:off x="405727" y="1477574"/>
            <a:ext cx="11519353" cy="834074"/>
          </a:xfrm>
          <a:prstGeom prst="rect">
            <a:avLst/>
          </a:prstGeom>
          <a:noFill/>
        </p:spPr>
        <p:txBody>
          <a:bodyPr wrap="square" lIns="91440" tIns="45720" rIns="91440" bIns="45720" rtlCol="0">
            <a:spAutoFit/>
          </a:bodyPr>
          <a:lstStyle/>
          <a:p>
            <a:pPr marL="342900" indent="-342900" algn="l">
              <a:lnSpc>
                <a:spcPct val="90000"/>
              </a:lnSpc>
              <a:spcAft>
                <a:spcPts val="600"/>
              </a:spcAft>
              <a:buFontTx/>
              <a:buChar char="-"/>
            </a:pPr>
            <a:r>
              <a:rPr lang="en-US" sz="2400" b="1" dirty="0">
                <a:gradFill>
                  <a:gsLst>
                    <a:gs pos="2917">
                      <a:schemeClr val="tx1"/>
                    </a:gs>
                    <a:gs pos="30000">
                      <a:schemeClr val="tx1"/>
                    </a:gs>
                  </a:gsLst>
                  <a:lin ang="5400000" scaled="0"/>
                </a:gradFill>
                <a:latin typeface="+mj-lt"/>
              </a:rPr>
              <a:t>Database Mirroring </a:t>
            </a:r>
            <a:r>
              <a:rPr lang="en-US" sz="2400" dirty="0">
                <a:gradFill>
                  <a:gsLst>
                    <a:gs pos="2917">
                      <a:schemeClr val="tx1"/>
                    </a:gs>
                    <a:gs pos="30000">
                      <a:schemeClr val="tx1"/>
                    </a:gs>
                  </a:gsLst>
                  <a:lin ang="5400000" scaled="0"/>
                </a:gradFill>
                <a:latin typeface="+mj-lt"/>
              </a:rPr>
              <a:t>– Built-in HA / geo-replication are better alternatives</a:t>
            </a:r>
          </a:p>
          <a:p>
            <a:pPr marL="342900" indent="-342900" algn="l">
              <a:lnSpc>
                <a:spcPct val="90000"/>
              </a:lnSpc>
              <a:spcAft>
                <a:spcPts val="600"/>
              </a:spcAft>
              <a:buFontTx/>
              <a:buChar char="-"/>
            </a:pPr>
            <a:r>
              <a:rPr lang="en-US" sz="2400" b="1" dirty="0">
                <a:gradFill>
                  <a:gsLst>
                    <a:gs pos="2917">
                      <a:schemeClr val="tx1"/>
                    </a:gs>
                    <a:gs pos="30000">
                      <a:schemeClr val="tx1"/>
                    </a:gs>
                  </a:gsLst>
                  <a:lin ang="5400000" scaled="0"/>
                </a:gradFill>
                <a:latin typeface="+mj-lt"/>
              </a:rPr>
              <a:t>Extended stored procedures </a:t>
            </a:r>
            <a:r>
              <a:rPr lang="en-US" sz="2400" dirty="0">
                <a:gradFill>
                  <a:gsLst>
                    <a:gs pos="2917">
                      <a:schemeClr val="tx1"/>
                    </a:gs>
                    <a:gs pos="30000">
                      <a:schemeClr val="tx1"/>
                    </a:gs>
                  </a:gsLst>
                  <a:lin ang="5400000" scaled="0"/>
                </a:gradFill>
                <a:latin typeface="+mj-lt"/>
              </a:rPr>
              <a:t>– Customers should use CLR</a:t>
            </a:r>
          </a:p>
        </p:txBody>
      </p:sp>
    </p:spTree>
    <p:extLst>
      <p:ext uri="{BB962C8B-B14F-4D97-AF65-F5344CB8AC3E}">
        <p14:creationId xmlns:p14="http://schemas.microsoft.com/office/powerpoint/2010/main" val="413021831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184AB-5FB3-41F5-AE5F-307C87DD8EBB}"/>
              </a:ext>
            </a:extLst>
          </p:cNvPr>
          <p:cNvSpPr>
            <a:spLocks noGrp="1"/>
          </p:cNvSpPr>
          <p:nvPr>
            <p:ph type="title"/>
          </p:nvPr>
        </p:nvSpPr>
        <p:spPr/>
        <p:txBody>
          <a:bodyPr/>
          <a:lstStyle/>
          <a:p>
            <a:r>
              <a:rPr lang="en-US" sz="3600" dirty="0"/>
              <a:t>Features that are considered post-GA</a:t>
            </a:r>
          </a:p>
        </p:txBody>
      </p:sp>
      <p:sp>
        <p:nvSpPr>
          <p:cNvPr id="3" name="TextBox 2">
            <a:extLst>
              <a:ext uri="{FF2B5EF4-FFF2-40B4-BE49-F238E27FC236}">
                <a16:creationId xmlns:a16="http://schemas.microsoft.com/office/drawing/2014/main" id="{F54C9D22-CB35-4DCF-BD3B-C08C6008FD61}"/>
              </a:ext>
            </a:extLst>
          </p:cNvPr>
          <p:cNvSpPr txBox="1"/>
          <p:nvPr/>
        </p:nvSpPr>
        <p:spPr>
          <a:xfrm>
            <a:off x="405727" y="1477574"/>
            <a:ext cx="11519353" cy="3213187"/>
          </a:xfrm>
          <a:prstGeom prst="rect">
            <a:avLst/>
          </a:prstGeom>
          <a:noFill/>
        </p:spPr>
        <p:txBody>
          <a:bodyPr wrap="square" lIns="91440" tIns="45720" rIns="91440" bIns="45720" rtlCol="0">
            <a:spAutoFit/>
          </a:bodyPr>
          <a:lstStyle/>
          <a:p>
            <a:pPr marL="342900" indent="-342900" algn="l">
              <a:lnSpc>
                <a:spcPct val="90000"/>
              </a:lnSpc>
              <a:spcAft>
                <a:spcPts val="600"/>
              </a:spcAft>
              <a:buFontTx/>
              <a:buChar char="-"/>
            </a:pPr>
            <a:r>
              <a:rPr lang="en-US" sz="2400" dirty="0" err="1">
                <a:gradFill>
                  <a:gsLst>
                    <a:gs pos="2917">
                      <a:schemeClr val="tx1"/>
                    </a:gs>
                    <a:gs pos="30000">
                      <a:schemeClr val="tx1"/>
                    </a:gs>
                  </a:gsLst>
                  <a:lin ang="5400000" scaled="0"/>
                </a:gradFill>
                <a:latin typeface="+mj-lt"/>
              </a:rPr>
              <a:t>Filestream</a:t>
            </a:r>
            <a:endParaRPr lang="en-US" sz="2400" dirty="0">
              <a:gradFill>
                <a:gsLst>
                  <a:gs pos="2917">
                    <a:schemeClr val="tx1"/>
                  </a:gs>
                  <a:gs pos="30000">
                    <a:schemeClr val="tx1"/>
                  </a:gs>
                </a:gsLst>
                <a:lin ang="5400000" scaled="0"/>
              </a:gradFill>
              <a:latin typeface="+mj-lt"/>
            </a:endParaRPr>
          </a:p>
          <a:p>
            <a:pPr marL="342900" indent="-342900" algn="l">
              <a:lnSpc>
                <a:spcPct val="90000"/>
              </a:lnSpc>
              <a:spcAft>
                <a:spcPts val="600"/>
              </a:spcAft>
              <a:buFontTx/>
              <a:buChar char="-"/>
            </a:pPr>
            <a:r>
              <a:rPr lang="en-US" sz="2400" dirty="0" err="1">
                <a:gradFill>
                  <a:gsLst>
                    <a:gs pos="2917">
                      <a:schemeClr val="tx1"/>
                    </a:gs>
                    <a:gs pos="30000">
                      <a:schemeClr val="tx1"/>
                    </a:gs>
                  </a:gsLst>
                  <a:lin ang="5400000" scaled="0"/>
                </a:gradFill>
                <a:latin typeface="+mj-lt"/>
              </a:rPr>
              <a:t>Filetable</a:t>
            </a:r>
            <a:endParaRPr lang="en-US" sz="2400" dirty="0">
              <a:gradFill>
                <a:gsLst>
                  <a:gs pos="2917">
                    <a:schemeClr val="tx1"/>
                  </a:gs>
                  <a:gs pos="30000">
                    <a:schemeClr val="tx1"/>
                  </a:gs>
                </a:gsLst>
                <a:lin ang="5400000" scaled="0"/>
              </a:gradFill>
              <a:latin typeface="+mj-lt"/>
            </a:endParaRPr>
          </a:p>
          <a:p>
            <a:pPr marL="342900" indent="-342900" algn="l">
              <a:lnSpc>
                <a:spcPct val="90000"/>
              </a:lnSpc>
              <a:spcAft>
                <a:spcPts val="600"/>
              </a:spcAft>
              <a:buFontTx/>
              <a:buChar char="-"/>
            </a:pPr>
            <a:r>
              <a:rPr lang="en-US" sz="2400" dirty="0">
                <a:gradFill>
                  <a:gsLst>
                    <a:gs pos="2917">
                      <a:schemeClr val="tx1"/>
                    </a:gs>
                    <a:gs pos="30000">
                      <a:schemeClr val="tx1"/>
                    </a:gs>
                  </a:gsLst>
                  <a:lin ang="5400000" scaled="0"/>
                </a:gradFill>
                <a:latin typeface="+mj-lt"/>
              </a:rPr>
              <a:t>Cross-instance distributed transactions (and other transactions types that require MS DTC)</a:t>
            </a:r>
          </a:p>
          <a:p>
            <a:pPr marL="342900" indent="-342900" algn="l">
              <a:lnSpc>
                <a:spcPct val="90000"/>
              </a:lnSpc>
              <a:spcAft>
                <a:spcPts val="600"/>
              </a:spcAft>
              <a:buFontTx/>
              <a:buChar char="-"/>
            </a:pPr>
            <a:r>
              <a:rPr lang="en-US" sz="2400" dirty="0">
                <a:gradFill>
                  <a:gsLst>
                    <a:gs pos="2917">
                      <a:schemeClr val="tx1"/>
                    </a:gs>
                    <a:gs pos="30000">
                      <a:schemeClr val="tx1"/>
                    </a:gs>
                  </a:gsLst>
                  <a:lin ang="5400000" scaled="0"/>
                </a:gradFill>
                <a:latin typeface="+mj-lt"/>
              </a:rPr>
              <a:t>Master Data Services (MDS)</a:t>
            </a:r>
          </a:p>
          <a:p>
            <a:pPr marL="342900" indent="-342900" algn="l">
              <a:lnSpc>
                <a:spcPct val="90000"/>
              </a:lnSpc>
              <a:spcAft>
                <a:spcPts val="600"/>
              </a:spcAft>
              <a:buFontTx/>
              <a:buChar char="-"/>
            </a:pPr>
            <a:r>
              <a:rPr lang="en-US" sz="2400" dirty="0">
                <a:gradFill>
                  <a:gsLst>
                    <a:gs pos="2917">
                      <a:schemeClr val="tx1"/>
                    </a:gs>
                    <a:gs pos="30000">
                      <a:schemeClr val="tx1"/>
                    </a:gs>
                  </a:gsLst>
                  <a:lin ang="5400000" scaled="0"/>
                </a:gradFill>
                <a:latin typeface="+mj-lt"/>
              </a:rPr>
              <a:t>Data Quality Services (DQS)</a:t>
            </a:r>
          </a:p>
          <a:p>
            <a:pPr marL="342900" indent="-342900" algn="l">
              <a:lnSpc>
                <a:spcPct val="90000"/>
              </a:lnSpc>
              <a:spcAft>
                <a:spcPts val="600"/>
              </a:spcAft>
              <a:buFontTx/>
              <a:buChar char="-"/>
            </a:pPr>
            <a:r>
              <a:rPr lang="en-US" sz="2400" dirty="0">
                <a:gradFill>
                  <a:gsLst>
                    <a:gs pos="2917">
                      <a:schemeClr val="tx1"/>
                    </a:gs>
                    <a:gs pos="30000">
                      <a:schemeClr val="tx1"/>
                    </a:gs>
                  </a:gsLst>
                  <a:lin ang="5400000" scaled="0"/>
                </a:gradFill>
                <a:latin typeface="+mj-lt"/>
              </a:rPr>
              <a:t>Stretch Database</a:t>
            </a:r>
          </a:p>
          <a:p>
            <a:pPr marL="342900" indent="-342900" algn="l">
              <a:lnSpc>
                <a:spcPct val="90000"/>
              </a:lnSpc>
              <a:spcAft>
                <a:spcPts val="600"/>
              </a:spcAft>
              <a:buFontTx/>
              <a:buChar char="-"/>
            </a:pPr>
            <a:r>
              <a:rPr lang="en-US" sz="2400" dirty="0">
                <a:gradFill>
                  <a:gsLst>
                    <a:gs pos="2917">
                      <a:schemeClr val="tx1"/>
                    </a:gs>
                    <a:gs pos="30000">
                      <a:schemeClr val="tx1"/>
                    </a:gs>
                  </a:gsLst>
                  <a:lin ang="5400000" scaled="0"/>
                </a:gradFill>
                <a:latin typeface="+mj-lt"/>
              </a:rPr>
              <a:t>Policy based </a:t>
            </a:r>
            <a:r>
              <a:rPr lang="en-US" sz="2400" dirty="0" err="1">
                <a:gradFill>
                  <a:gsLst>
                    <a:gs pos="2917">
                      <a:schemeClr val="tx1"/>
                    </a:gs>
                    <a:gs pos="30000">
                      <a:schemeClr val="tx1"/>
                    </a:gs>
                  </a:gsLst>
                  <a:lin ang="5400000" scaled="0"/>
                </a:gradFill>
                <a:latin typeface="+mj-lt"/>
              </a:rPr>
              <a:t>managment</a:t>
            </a:r>
            <a:endParaRPr lang="en-US" sz="24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210248581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Managed Instance: new business model</a:t>
            </a:r>
          </a:p>
        </p:txBody>
      </p:sp>
      <p:sp>
        <p:nvSpPr>
          <p:cNvPr id="4" name="Text Placeholder 3"/>
          <p:cNvSpPr>
            <a:spLocks noGrp="1"/>
          </p:cNvSpPr>
          <p:nvPr>
            <p:ph type="body" sz="quarter" idx="10"/>
          </p:nvPr>
        </p:nvSpPr>
        <p:spPr>
          <a:xfrm>
            <a:off x="119835" y="1177630"/>
            <a:ext cx="11504118" cy="784488"/>
          </a:xfrm>
        </p:spPr>
        <p:txBody>
          <a:bodyPr/>
          <a:lstStyle/>
          <a:p>
            <a:pPr marL="784338" lvl="1" indent="-560241">
              <a:buFont typeface="Arial" panose="020B0604020202020204" pitchFamily="34" charset="0"/>
              <a:buChar char="•"/>
            </a:pPr>
            <a:r>
              <a:rPr lang="en-US" sz="1961" dirty="0"/>
              <a:t>Choose compute resources and storage independently, from two service tiers</a:t>
            </a:r>
          </a:p>
          <a:p>
            <a:pPr marL="784338" lvl="1" indent="-560241">
              <a:buFont typeface="Arial" panose="020B0604020202020204" pitchFamily="34" charset="0"/>
              <a:buChar char="•"/>
            </a:pPr>
            <a:r>
              <a:rPr lang="en-US" sz="1961" dirty="0"/>
              <a:t>Azure Hybrid Use Benefit: use your on-premise licenses, with software assurance, to get discounts</a:t>
            </a:r>
          </a:p>
        </p:txBody>
      </p:sp>
      <p:graphicFrame>
        <p:nvGraphicFramePr>
          <p:cNvPr id="2" name="Table 1"/>
          <p:cNvGraphicFramePr>
            <a:graphicFrameLocks noGrp="1"/>
          </p:cNvGraphicFramePr>
          <p:nvPr>
            <p:extLst>
              <p:ext uri="{D42A27DB-BD31-4B8C-83A1-F6EECF244321}">
                <p14:modId xmlns:p14="http://schemas.microsoft.com/office/powerpoint/2010/main" val="277396332"/>
              </p:ext>
            </p:extLst>
          </p:nvPr>
        </p:nvGraphicFramePr>
        <p:xfrm>
          <a:off x="493345" y="2054482"/>
          <a:ext cx="10532991" cy="4151941"/>
        </p:xfrm>
        <a:graphic>
          <a:graphicData uri="http://schemas.openxmlformats.org/drawingml/2006/table">
            <a:tbl>
              <a:tblPr firstRow="1" bandRow="1">
                <a:tableStyleId>{5C22544A-7EE6-4342-B048-85BDC9FD1C3A}</a:tableStyleId>
              </a:tblPr>
              <a:tblGrid>
                <a:gridCol w="3510997">
                  <a:extLst>
                    <a:ext uri="{9D8B030D-6E8A-4147-A177-3AD203B41FA5}">
                      <a16:colId xmlns:a16="http://schemas.microsoft.com/office/drawing/2014/main" val="3159235758"/>
                    </a:ext>
                  </a:extLst>
                </a:gridCol>
                <a:gridCol w="3510997">
                  <a:extLst>
                    <a:ext uri="{9D8B030D-6E8A-4147-A177-3AD203B41FA5}">
                      <a16:colId xmlns:a16="http://schemas.microsoft.com/office/drawing/2014/main" val="1859249680"/>
                    </a:ext>
                  </a:extLst>
                </a:gridCol>
                <a:gridCol w="3510997">
                  <a:extLst>
                    <a:ext uri="{9D8B030D-6E8A-4147-A177-3AD203B41FA5}">
                      <a16:colId xmlns:a16="http://schemas.microsoft.com/office/drawing/2014/main" val="2887012790"/>
                    </a:ext>
                  </a:extLst>
                </a:gridCol>
              </a:tblGrid>
              <a:tr h="617039">
                <a:tc>
                  <a:txBody>
                    <a:bodyPr/>
                    <a:lstStyle/>
                    <a:p>
                      <a:r>
                        <a:rPr lang="en-US" sz="1700" dirty="0"/>
                        <a:t>Service tier</a:t>
                      </a:r>
                    </a:p>
                  </a:txBody>
                  <a:tcPr marL="89642" marR="89642" marT="44821" marB="44821"/>
                </a:tc>
                <a:tc>
                  <a:txBody>
                    <a:bodyPr/>
                    <a:lstStyle/>
                    <a:p>
                      <a:r>
                        <a:rPr lang="en-US" sz="1700" dirty="0"/>
                        <a:t>General Purpose</a:t>
                      </a:r>
                    </a:p>
                    <a:p>
                      <a:r>
                        <a:rPr lang="en-US" sz="1700" dirty="0"/>
                        <a:t>(high</a:t>
                      </a:r>
                      <a:r>
                        <a:rPr lang="en-US" sz="1700" baseline="0" dirty="0"/>
                        <a:t> SLA, fast storage)</a:t>
                      </a:r>
                      <a:endParaRPr lang="en-US" sz="1700" dirty="0"/>
                    </a:p>
                  </a:txBody>
                  <a:tcPr marL="89642" marR="89642" marT="44821" marB="44821"/>
                </a:tc>
                <a:tc>
                  <a:txBody>
                    <a:bodyPr/>
                    <a:lstStyle/>
                    <a:p>
                      <a:r>
                        <a:rPr lang="en-US" sz="1700" dirty="0"/>
                        <a:t>Business Critical</a:t>
                      </a:r>
                    </a:p>
                    <a:p>
                      <a:r>
                        <a:rPr lang="en-US" sz="1700" dirty="0"/>
                        <a:t>(very</a:t>
                      </a:r>
                      <a:r>
                        <a:rPr lang="en-US" sz="1700" baseline="0" dirty="0"/>
                        <a:t> high SLA, super fast storage)</a:t>
                      </a:r>
                      <a:endParaRPr lang="en-US" sz="1700" dirty="0"/>
                    </a:p>
                  </a:txBody>
                  <a:tcPr marL="89642" marR="89642" marT="44821" marB="44821"/>
                </a:tc>
                <a:extLst>
                  <a:ext uri="{0D108BD9-81ED-4DB2-BD59-A6C34878D82A}">
                    <a16:rowId xmlns:a16="http://schemas.microsoft.com/office/drawing/2014/main" val="4073862777"/>
                  </a:ext>
                </a:extLst>
              </a:tr>
              <a:tr h="951027">
                <a:tc>
                  <a:txBody>
                    <a:bodyPr/>
                    <a:lstStyle/>
                    <a:p>
                      <a:r>
                        <a:rPr lang="en-US" sz="1700" dirty="0"/>
                        <a:t>Instance</a:t>
                      </a:r>
                      <a:r>
                        <a:rPr lang="en-US" sz="1700" baseline="0" dirty="0"/>
                        <a:t> c</a:t>
                      </a:r>
                      <a:r>
                        <a:rPr lang="en-US" sz="1700" dirty="0"/>
                        <a:t>ompute</a:t>
                      </a:r>
                      <a:r>
                        <a:rPr lang="en-US" sz="1700" baseline="0" dirty="0"/>
                        <a:t> resources (contains multiple databases)</a:t>
                      </a:r>
                      <a:endParaRPr lang="en-US" sz="1700" dirty="0"/>
                    </a:p>
                  </a:txBody>
                  <a:tcPr marL="89642" marR="89642" marT="44821" marB="44821"/>
                </a:tc>
                <a:tc>
                  <a:txBody>
                    <a:bodyPr/>
                    <a:lstStyle/>
                    <a:p>
                      <a:r>
                        <a:rPr lang="en-US" sz="1700" dirty="0"/>
                        <a:t>8, 16, and 24 </a:t>
                      </a:r>
                      <a:r>
                        <a:rPr lang="en-US" sz="1700" dirty="0" err="1"/>
                        <a:t>vCores</a:t>
                      </a:r>
                      <a:endParaRPr lang="en-US" sz="1700" dirty="0"/>
                    </a:p>
                    <a:p>
                      <a:endParaRPr lang="en-US" sz="1700" dirty="0"/>
                    </a:p>
                    <a:p>
                      <a:r>
                        <a:rPr lang="en-US" sz="1700" dirty="0"/>
                        <a:t>Charged per: </a:t>
                      </a:r>
                      <a:r>
                        <a:rPr lang="en-US" sz="1700" dirty="0" err="1"/>
                        <a:t>vCore</a:t>
                      </a:r>
                      <a:r>
                        <a:rPr lang="en-US" sz="1700" dirty="0"/>
                        <a:t> / hour</a:t>
                      </a:r>
                    </a:p>
                  </a:txBody>
                  <a:tcPr marL="89642" marR="89642" marT="44821" marB="44821"/>
                </a:tc>
                <a:tc>
                  <a:txBody>
                    <a:bodyPr/>
                    <a:lstStyle/>
                    <a:p>
                      <a:r>
                        <a:rPr lang="en-US" sz="1700" dirty="0"/>
                        <a:t>8, 16, and 24 </a:t>
                      </a:r>
                      <a:r>
                        <a:rPr lang="en-US" sz="1700" dirty="0" err="1"/>
                        <a:t>vCores</a:t>
                      </a:r>
                      <a:endParaRPr lang="en-US" sz="1700" dirty="0"/>
                    </a:p>
                    <a:p>
                      <a:endParaRPr lang="en-US" sz="17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1700" dirty="0"/>
                        <a:t>Charged per: </a:t>
                      </a:r>
                      <a:r>
                        <a:rPr lang="en-US" sz="1700" dirty="0" err="1"/>
                        <a:t>vCore</a:t>
                      </a:r>
                      <a:r>
                        <a:rPr lang="en-US" sz="1700" dirty="0"/>
                        <a:t> / hour</a:t>
                      </a:r>
                    </a:p>
                  </a:txBody>
                  <a:tcPr marL="89642" marR="89642" marT="44821" marB="44821"/>
                </a:tc>
                <a:extLst>
                  <a:ext uri="{0D108BD9-81ED-4DB2-BD59-A6C34878D82A}">
                    <a16:rowId xmlns:a16="http://schemas.microsoft.com/office/drawing/2014/main" val="3580919963"/>
                  </a:ext>
                </a:extLst>
              </a:tr>
              <a:tr h="1144436">
                <a:tc>
                  <a:txBody>
                    <a:bodyPr/>
                    <a:lstStyle/>
                    <a:p>
                      <a:r>
                        <a:rPr lang="en-US" sz="1700" dirty="0"/>
                        <a:t>Type of storage</a:t>
                      </a:r>
                      <a:br>
                        <a:rPr lang="en-US" sz="1700" dirty="0"/>
                      </a:br>
                      <a:r>
                        <a:rPr lang="en-US" sz="1700" dirty="0"/>
                        <a:t>(reserved in multiplies</a:t>
                      </a:r>
                      <a:r>
                        <a:rPr lang="en-US" sz="1700" baseline="0" dirty="0"/>
                        <a:t> of 32 GB)</a:t>
                      </a:r>
                      <a:endParaRPr lang="en-US" sz="1700" dirty="0"/>
                    </a:p>
                  </a:txBody>
                  <a:tcPr marL="89642" marR="89642" marT="44821" marB="44821"/>
                </a:tc>
                <a:tc>
                  <a:txBody>
                    <a:bodyPr/>
                    <a:lstStyle/>
                    <a:p>
                      <a:r>
                        <a:rPr lang="en-US" sz="1700" dirty="0"/>
                        <a:t>Fast remote (up to 35 TB </a:t>
                      </a:r>
                      <a:r>
                        <a:rPr lang="en-US" sz="1700" b="1" i="1" dirty="0"/>
                        <a:t>per instance</a:t>
                      </a:r>
                      <a:r>
                        <a:rPr lang="en-US" sz="1700" dirty="0"/>
                        <a:t>)</a:t>
                      </a:r>
                    </a:p>
                    <a:p>
                      <a:endParaRPr lang="en-US" sz="1700" dirty="0"/>
                    </a:p>
                    <a:p>
                      <a:r>
                        <a:rPr lang="en-US" sz="1700" dirty="0"/>
                        <a:t>Charged per:</a:t>
                      </a:r>
                      <a:r>
                        <a:rPr lang="en-US" sz="1700" baseline="0" dirty="0"/>
                        <a:t> GB / hour</a:t>
                      </a:r>
                      <a:endParaRPr lang="en-US" sz="1700" dirty="0"/>
                    </a:p>
                  </a:txBody>
                  <a:tcPr marL="89642" marR="89642" marT="44821" marB="44821"/>
                </a:tc>
                <a:tc>
                  <a:txBody>
                    <a:bodyPr/>
                    <a:lstStyle/>
                    <a:p>
                      <a:r>
                        <a:rPr lang="en-US" sz="1700" dirty="0"/>
                        <a:t>Super fast local SSD (up to 4 TB per instance)</a:t>
                      </a:r>
                    </a:p>
                    <a:p>
                      <a:endParaRPr lang="en-US" sz="1700" dirty="0"/>
                    </a:p>
                    <a:p>
                      <a:r>
                        <a:rPr lang="en-US" sz="1700" dirty="0"/>
                        <a:t>Charged per:</a:t>
                      </a:r>
                      <a:r>
                        <a:rPr lang="en-US" sz="1700" baseline="0" dirty="0"/>
                        <a:t> GB / hour</a:t>
                      </a:r>
                      <a:endParaRPr lang="en-US" sz="1700" dirty="0"/>
                    </a:p>
                  </a:txBody>
                  <a:tcPr marL="89642" marR="89642" marT="44821" marB="44821"/>
                </a:tc>
                <a:extLst>
                  <a:ext uri="{0D108BD9-81ED-4DB2-BD59-A6C34878D82A}">
                    <a16:rowId xmlns:a16="http://schemas.microsoft.com/office/drawing/2014/main" val="1368670811"/>
                  </a:ext>
                </a:extLst>
              </a:tr>
              <a:tr h="896425">
                <a:tc>
                  <a:txBody>
                    <a:bodyPr/>
                    <a:lstStyle/>
                    <a:p>
                      <a:r>
                        <a:rPr lang="en-US" sz="1700" dirty="0"/>
                        <a:t>Backup storage</a:t>
                      </a:r>
                    </a:p>
                  </a:txBody>
                  <a:tcPr marL="89642" marR="89642" marT="44821" marB="44821"/>
                </a:tc>
                <a:tc>
                  <a:txBody>
                    <a:bodyPr/>
                    <a:lstStyle/>
                    <a:p>
                      <a:r>
                        <a:rPr lang="en-US" sz="1700" dirty="0"/>
                        <a:t>7</a:t>
                      </a:r>
                      <a:r>
                        <a:rPr lang="en-US" sz="1700" baseline="0" dirty="0"/>
                        <a:t> days retention free of charge</a:t>
                      </a:r>
                    </a:p>
                    <a:p>
                      <a:endParaRPr lang="en-US" sz="1700" baseline="0" dirty="0"/>
                    </a:p>
                    <a:p>
                      <a:r>
                        <a:rPr lang="en-US" sz="1700" baseline="0" dirty="0"/>
                        <a:t>Charged per GB / hour</a:t>
                      </a:r>
                      <a:endParaRPr lang="en-US" sz="1700" dirty="0"/>
                    </a:p>
                  </a:txBody>
                  <a:tcPr marL="89642" marR="89642" marT="44821" marB="44821"/>
                </a:tc>
                <a:tc>
                  <a:txBody>
                    <a:bodyPr/>
                    <a:lstStyle/>
                    <a:p>
                      <a:r>
                        <a:rPr lang="en-US" sz="1700" dirty="0"/>
                        <a:t>7</a:t>
                      </a:r>
                      <a:r>
                        <a:rPr lang="en-US" sz="1700" baseline="0" dirty="0"/>
                        <a:t> days retention free of charge</a:t>
                      </a:r>
                    </a:p>
                    <a:p>
                      <a:endParaRPr lang="en-US" sz="1700" baseline="0" dirty="0"/>
                    </a:p>
                    <a:p>
                      <a:r>
                        <a:rPr lang="en-US" sz="1700" baseline="0" dirty="0"/>
                        <a:t>Charged per: GB / hour</a:t>
                      </a:r>
                      <a:endParaRPr lang="en-US" sz="1700" dirty="0"/>
                    </a:p>
                  </a:txBody>
                  <a:tcPr marL="89642" marR="89642" marT="44821" marB="44821"/>
                </a:tc>
                <a:extLst>
                  <a:ext uri="{0D108BD9-81ED-4DB2-BD59-A6C34878D82A}">
                    <a16:rowId xmlns:a16="http://schemas.microsoft.com/office/drawing/2014/main" val="1912055411"/>
                  </a:ext>
                </a:extLst>
              </a:tr>
              <a:tr h="543014">
                <a:tc>
                  <a:txBody>
                    <a:bodyPr/>
                    <a:lstStyle/>
                    <a:p>
                      <a:r>
                        <a:rPr lang="en-US" sz="1700" dirty="0"/>
                        <a:t>I/O</a:t>
                      </a:r>
                      <a:r>
                        <a:rPr lang="en-US" sz="1700" baseline="0" dirty="0"/>
                        <a:t> operations</a:t>
                      </a:r>
                      <a:endParaRPr lang="en-US" sz="1700" dirty="0"/>
                    </a:p>
                  </a:txBody>
                  <a:tcPr marL="89642" marR="89642" marT="44821" marB="44821"/>
                </a:tc>
                <a:tc>
                  <a:txBody>
                    <a:bodyPr/>
                    <a:lstStyle/>
                    <a:p>
                      <a:r>
                        <a:rPr lang="en-US" sz="1700" dirty="0"/>
                        <a:t>Charged per million</a:t>
                      </a:r>
                      <a:r>
                        <a:rPr lang="en-US" sz="1700" baseline="0" dirty="0"/>
                        <a:t> IOs</a:t>
                      </a:r>
                      <a:endParaRPr lang="en-US" sz="1700" dirty="0"/>
                    </a:p>
                  </a:txBody>
                  <a:tcPr marL="89642" marR="89642" marT="44821" marB="44821"/>
                </a:tc>
                <a:tc>
                  <a:txBody>
                    <a:bodyPr/>
                    <a:lstStyle/>
                    <a:p>
                      <a:r>
                        <a:rPr lang="en-US" sz="1700" dirty="0"/>
                        <a:t>Charged per million</a:t>
                      </a:r>
                      <a:r>
                        <a:rPr lang="en-US" sz="1700" baseline="0" dirty="0"/>
                        <a:t> IOs</a:t>
                      </a:r>
                      <a:endParaRPr lang="en-US" sz="1700" dirty="0"/>
                    </a:p>
                  </a:txBody>
                  <a:tcPr marL="89642" marR="89642" marT="44821" marB="44821"/>
                </a:tc>
                <a:extLst>
                  <a:ext uri="{0D108BD9-81ED-4DB2-BD59-A6C34878D82A}">
                    <a16:rowId xmlns:a16="http://schemas.microsoft.com/office/drawing/2014/main" val="56335466"/>
                  </a:ext>
                </a:extLst>
              </a:tr>
            </a:tbl>
          </a:graphicData>
        </a:graphic>
      </p:graphicFrame>
      <p:sp>
        <p:nvSpPr>
          <p:cNvPr id="5" name="Text Placeholder 3">
            <a:extLst>
              <a:ext uri="{FF2B5EF4-FFF2-40B4-BE49-F238E27FC236}">
                <a16:creationId xmlns:a16="http://schemas.microsoft.com/office/drawing/2014/main" id="{DAAF2095-10BF-4358-A2DF-0109E5DC8E97}"/>
              </a:ext>
            </a:extLst>
          </p:cNvPr>
          <p:cNvSpPr txBox="1">
            <a:spLocks/>
          </p:cNvSpPr>
          <p:nvPr/>
        </p:nvSpPr>
        <p:spPr>
          <a:xfrm>
            <a:off x="119835" y="6330162"/>
            <a:ext cx="11504118" cy="452590"/>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84338" lvl="1" indent="-560241" defTabSz="914367">
              <a:buFont typeface="Arial" panose="020B0604020202020204" pitchFamily="34" charset="0"/>
              <a:buChar char="•"/>
              <a:defRPr/>
            </a:pPr>
            <a:r>
              <a:rPr lang="en-US" sz="1961" dirty="0">
                <a:gradFill>
                  <a:gsLst>
                    <a:gs pos="1250">
                      <a:srgbClr val="353535"/>
                    </a:gs>
                    <a:gs pos="100000">
                      <a:srgbClr val="353535"/>
                    </a:gs>
                  </a:gsLst>
                  <a:lin ang="5400000" scaled="0"/>
                </a:gradFill>
                <a:latin typeface="Segoe UI Semilight"/>
              </a:rPr>
              <a:t>More choices (service tiers, sizes) may come before GA</a:t>
            </a:r>
          </a:p>
        </p:txBody>
      </p:sp>
    </p:spTree>
    <p:extLst>
      <p:ext uri="{BB962C8B-B14F-4D97-AF65-F5344CB8AC3E}">
        <p14:creationId xmlns:p14="http://schemas.microsoft.com/office/powerpoint/2010/main" val="2915198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 name="Content Placeholder 46">
            <a:extLst>
              <a:ext uri="{FF2B5EF4-FFF2-40B4-BE49-F238E27FC236}">
                <a16:creationId xmlns:a16="http://schemas.microsoft.com/office/drawing/2014/main" id="{C99CADB3-CA3E-4226-9161-6403197446AA}"/>
              </a:ext>
            </a:extLst>
          </p:cNvPr>
          <p:cNvSpPr>
            <a:spLocks noGrp="1"/>
          </p:cNvSpPr>
          <p:nvPr>
            <p:ph sz="quarter" idx="10"/>
          </p:nvPr>
        </p:nvSpPr>
        <p:spPr>
          <a:xfrm>
            <a:off x="603252" y="2745634"/>
            <a:ext cx="5915233" cy="3304533"/>
          </a:xfrm>
        </p:spPr>
        <p:txBody>
          <a:bodyPr/>
          <a:lstStyle/>
          <a:p>
            <a:r>
              <a:rPr lang="en-US" dirty="0"/>
              <a:t>Big databases</a:t>
            </a:r>
          </a:p>
          <a:p>
            <a:r>
              <a:rPr lang="en-US" dirty="0"/>
              <a:t>Standard latency</a:t>
            </a:r>
          </a:p>
          <a:p>
            <a:r>
              <a:rPr lang="en-US" dirty="0"/>
              <a:t>Single compute instance</a:t>
            </a:r>
          </a:p>
          <a:p>
            <a:r>
              <a:rPr lang="en-US" dirty="0"/>
              <a:t>One file per disk</a:t>
            </a:r>
          </a:p>
        </p:txBody>
      </p:sp>
      <p:sp>
        <p:nvSpPr>
          <p:cNvPr id="3" name="Title 2">
            <a:extLst>
              <a:ext uri="{FF2B5EF4-FFF2-40B4-BE49-F238E27FC236}">
                <a16:creationId xmlns:a16="http://schemas.microsoft.com/office/drawing/2014/main" id="{7FCC64ED-540F-4849-948C-A0C3BD6E0FC6}"/>
              </a:ext>
            </a:extLst>
          </p:cNvPr>
          <p:cNvSpPr>
            <a:spLocks noGrp="1"/>
          </p:cNvSpPr>
          <p:nvPr>
            <p:ph type="title"/>
          </p:nvPr>
        </p:nvSpPr>
        <p:spPr/>
        <p:txBody>
          <a:bodyPr/>
          <a:lstStyle/>
          <a:p>
            <a:r>
              <a:rPr lang="en-US" dirty="0"/>
              <a:t>General Purpose Instance</a:t>
            </a:r>
          </a:p>
        </p:txBody>
      </p:sp>
      <p:sp>
        <p:nvSpPr>
          <p:cNvPr id="48" name="Content Placeholder 47">
            <a:extLst>
              <a:ext uri="{FF2B5EF4-FFF2-40B4-BE49-F238E27FC236}">
                <a16:creationId xmlns:a16="http://schemas.microsoft.com/office/drawing/2014/main" id="{6155B710-B806-4701-B50F-CA1939033E0E}"/>
              </a:ext>
            </a:extLst>
          </p:cNvPr>
          <p:cNvSpPr>
            <a:spLocks noGrp="1"/>
          </p:cNvSpPr>
          <p:nvPr>
            <p:ph sz="quarter" idx="11"/>
          </p:nvPr>
        </p:nvSpPr>
        <p:spPr>
          <a:xfrm>
            <a:off x="603251" y="1645604"/>
            <a:ext cx="4833584" cy="572792"/>
          </a:xfrm>
        </p:spPr>
        <p:txBody>
          <a:bodyPr/>
          <a:lstStyle/>
          <a:p>
            <a:r>
              <a:rPr lang="en-US" dirty="0">
                <a:solidFill>
                  <a:schemeClr val="accent2"/>
                </a:solidFill>
              </a:rPr>
              <a:t>Separate compute &amp; storage</a:t>
            </a:r>
          </a:p>
        </p:txBody>
      </p:sp>
      <p:grpSp>
        <p:nvGrpSpPr>
          <p:cNvPr id="12" name="Group 11">
            <a:extLst>
              <a:ext uri="{FF2B5EF4-FFF2-40B4-BE49-F238E27FC236}">
                <a16:creationId xmlns:a16="http://schemas.microsoft.com/office/drawing/2014/main" id="{F88D688A-6CFA-4436-B637-7EF0DF635F98}"/>
              </a:ext>
            </a:extLst>
          </p:cNvPr>
          <p:cNvGrpSpPr/>
          <p:nvPr/>
        </p:nvGrpSpPr>
        <p:grpSpPr>
          <a:xfrm>
            <a:off x="6034657" y="1932000"/>
            <a:ext cx="5184000" cy="3840000"/>
            <a:chOff x="4169434" y="1303961"/>
            <a:chExt cx="3888000" cy="2880000"/>
          </a:xfrm>
        </p:grpSpPr>
        <p:sp>
          <p:nvSpPr>
            <p:cNvPr id="29" name="Rectangle 28">
              <a:extLst>
                <a:ext uri="{FF2B5EF4-FFF2-40B4-BE49-F238E27FC236}">
                  <a16:creationId xmlns:a16="http://schemas.microsoft.com/office/drawing/2014/main" id="{1B31E14B-8ACD-4FAA-8136-66850556D125}"/>
                </a:ext>
              </a:extLst>
            </p:cNvPr>
            <p:cNvSpPr/>
            <p:nvPr/>
          </p:nvSpPr>
          <p:spPr bwMode="auto">
            <a:xfrm>
              <a:off x="4169434" y="1303961"/>
              <a:ext cx="3888000" cy="2880000"/>
            </a:xfrm>
            <a:prstGeom prst="rect">
              <a:avLst/>
            </a:prstGeom>
            <a:solidFill>
              <a:srgbClr val="CBECDA"/>
            </a:solidFill>
            <a:ln w="19050">
              <a:solidFill>
                <a:srgbClr val="66C49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3CCBE79F-03C8-4CF3-9984-08C494A4B515}"/>
                </a:ext>
              </a:extLst>
            </p:cNvPr>
            <p:cNvSpPr/>
            <p:nvPr/>
          </p:nvSpPr>
          <p:spPr bwMode="auto">
            <a:xfrm>
              <a:off x="4349434" y="1483961"/>
              <a:ext cx="3528000" cy="2520000"/>
            </a:xfrm>
            <a:prstGeom prst="rect">
              <a:avLst/>
            </a:prstGeom>
            <a:solidFill>
              <a:srgbClr val="E1D2E4"/>
            </a:solidFill>
            <a:ln w="19050">
              <a:solidFill>
                <a:srgbClr val="A379A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aphicFrame>
        <p:nvGraphicFramePr>
          <p:cNvPr id="5" name="Object 4">
            <a:extLst>
              <a:ext uri="{FF2B5EF4-FFF2-40B4-BE49-F238E27FC236}">
                <a16:creationId xmlns:a16="http://schemas.microsoft.com/office/drawing/2014/main" id="{ADB46A89-2946-46A9-8BF8-690A5A456138}"/>
              </a:ext>
            </a:extLst>
          </p:cNvPr>
          <p:cNvGraphicFramePr>
            <a:graphicFrameLocks noChangeAspect="1"/>
          </p:cNvGraphicFramePr>
          <p:nvPr>
            <p:extLst/>
          </p:nvPr>
        </p:nvGraphicFramePr>
        <p:xfrm>
          <a:off x="6520235" y="3432322"/>
          <a:ext cx="839359" cy="839359"/>
        </p:xfrm>
        <a:graphic>
          <a:graphicData uri="http://schemas.openxmlformats.org/presentationml/2006/ole">
            <mc:AlternateContent xmlns:mc="http://schemas.openxmlformats.org/markup-compatibility/2006">
              <mc:Choice xmlns:v="urn:schemas-microsoft-com:vml" Requires="v">
                <p:oleObj spid="_x0000_s6209" name="CorelDRAW" r:id="rId4" imgW="376584" imgH="376374" progId="CorelDraw.Graphic.17">
                  <p:embed/>
                </p:oleObj>
              </mc:Choice>
              <mc:Fallback>
                <p:oleObj name="CorelDRAW" r:id="rId4" imgW="376584" imgH="376374" progId="CorelDraw.Graphic.17">
                  <p:embed/>
                  <p:pic>
                    <p:nvPicPr>
                      <p:cNvPr id="5" name="Object 4">
                        <a:extLst>
                          <a:ext uri="{FF2B5EF4-FFF2-40B4-BE49-F238E27FC236}">
                            <a16:creationId xmlns:a16="http://schemas.microsoft.com/office/drawing/2014/main" id="{ADB46A89-2946-46A9-8BF8-690A5A456138}"/>
                          </a:ext>
                        </a:extLst>
                      </p:cNvPr>
                      <p:cNvPicPr/>
                      <p:nvPr/>
                    </p:nvPicPr>
                    <p:blipFill>
                      <a:blip r:embed="rId5"/>
                      <a:stretch>
                        <a:fillRect/>
                      </a:stretch>
                    </p:blipFill>
                    <p:spPr>
                      <a:xfrm>
                        <a:off x="6520235" y="3432322"/>
                        <a:ext cx="839359" cy="839359"/>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8816561E-74E1-4E09-B6A5-430A3D7548AA}"/>
              </a:ext>
            </a:extLst>
          </p:cNvPr>
          <p:cNvGraphicFramePr>
            <a:graphicFrameLocks noChangeAspect="1"/>
          </p:cNvGraphicFramePr>
          <p:nvPr>
            <p:extLst/>
          </p:nvPr>
        </p:nvGraphicFramePr>
        <p:xfrm>
          <a:off x="8320495" y="4746431"/>
          <a:ext cx="730784" cy="518768"/>
        </p:xfrm>
        <a:graphic>
          <a:graphicData uri="http://schemas.openxmlformats.org/presentationml/2006/ole">
            <mc:AlternateContent xmlns:mc="http://schemas.openxmlformats.org/markup-compatibility/2006">
              <mc:Choice xmlns:v="urn:schemas-microsoft-com:vml" Requires="v">
                <p:oleObj spid="_x0000_s6210" name="CorelDRAW" r:id="rId6" imgW="257727" imgH="182064" progId="CorelDraw.Graphic.17">
                  <p:embed/>
                </p:oleObj>
              </mc:Choice>
              <mc:Fallback>
                <p:oleObj name="CorelDRAW" r:id="rId6" imgW="257727" imgH="182064" progId="CorelDraw.Graphic.17">
                  <p:embed/>
                  <p:pic>
                    <p:nvPicPr>
                      <p:cNvPr id="8" name="Object 7">
                        <a:extLst>
                          <a:ext uri="{FF2B5EF4-FFF2-40B4-BE49-F238E27FC236}">
                            <a16:creationId xmlns:a16="http://schemas.microsoft.com/office/drawing/2014/main" id="{8816561E-74E1-4E09-B6A5-430A3D7548AA}"/>
                          </a:ext>
                        </a:extLst>
                      </p:cNvPr>
                      <p:cNvPicPr/>
                      <p:nvPr/>
                    </p:nvPicPr>
                    <p:blipFill>
                      <a:blip r:embed="rId7"/>
                      <a:stretch>
                        <a:fillRect/>
                      </a:stretch>
                    </p:blipFill>
                    <p:spPr>
                      <a:xfrm>
                        <a:off x="8320495" y="4746431"/>
                        <a:ext cx="730784" cy="518768"/>
                      </a:xfrm>
                      <a:prstGeom prst="rect">
                        <a:avLst/>
                      </a:prstGeom>
                    </p:spPr>
                  </p:pic>
                </p:oleObj>
              </mc:Fallback>
            </mc:AlternateContent>
          </a:graphicData>
        </a:graphic>
      </p:graphicFrame>
      <p:graphicFrame>
        <p:nvGraphicFramePr>
          <p:cNvPr id="30" name="Object 29">
            <a:extLst>
              <a:ext uri="{FF2B5EF4-FFF2-40B4-BE49-F238E27FC236}">
                <a16:creationId xmlns:a16="http://schemas.microsoft.com/office/drawing/2014/main" id="{73CB9A1C-1985-447B-90E7-053F388C0449}"/>
              </a:ext>
            </a:extLst>
          </p:cNvPr>
          <p:cNvGraphicFramePr>
            <a:graphicFrameLocks noChangeAspect="1"/>
          </p:cNvGraphicFramePr>
          <p:nvPr>
            <p:extLst/>
          </p:nvPr>
        </p:nvGraphicFramePr>
        <p:xfrm>
          <a:off x="7479593" y="4746431"/>
          <a:ext cx="730784" cy="518768"/>
        </p:xfrm>
        <a:graphic>
          <a:graphicData uri="http://schemas.openxmlformats.org/presentationml/2006/ole">
            <mc:AlternateContent xmlns:mc="http://schemas.openxmlformats.org/markup-compatibility/2006">
              <mc:Choice xmlns:v="urn:schemas-microsoft-com:vml" Requires="v">
                <p:oleObj spid="_x0000_s6211" name="CorelDRAW" r:id="rId8" imgW="257727" imgH="182064" progId="CorelDraw.Graphic.17">
                  <p:embed/>
                </p:oleObj>
              </mc:Choice>
              <mc:Fallback>
                <p:oleObj name="CorelDRAW" r:id="rId8" imgW="257727" imgH="182064" progId="CorelDraw.Graphic.17">
                  <p:embed/>
                  <p:pic>
                    <p:nvPicPr>
                      <p:cNvPr id="30" name="Object 29">
                        <a:extLst>
                          <a:ext uri="{FF2B5EF4-FFF2-40B4-BE49-F238E27FC236}">
                            <a16:creationId xmlns:a16="http://schemas.microsoft.com/office/drawing/2014/main" id="{73CB9A1C-1985-447B-90E7-053F388C0449}"/>
                          </a:ext>
                        </a:extLst>
                      </p:cNvPr>
                      <p:cNvPicPr/>
                      <p:nvPr/>
                    </p:nvPicPr>
                    <p:blipFill>
                      <a:blip r:embed="rId7"/>
                      <a:stretch>
                        <a:fillRect/>
                      </a:stretch>
                    </p:blipFill>
                    <p:spPr>
                      <a:xfrm>
                        <a:off x="7479593" y="4746431"/>
                        <a:ext cx="730784" cy="518768"/>
                      </a:xfrm>
                      <a:prstGeom prst="rect">
                        <a:avLst/>
                      </a:prstGeom>
                    </p:spPr>
                  </p:pic>
                </p:oleObj>
              </mc:Fallback>
            </mc:AlternateContent>
          </a:graphicData>
        </a:graphic>
      </p:graphicFrame>
      <p:graphicFrame>
        <p:nvGraphicFramePr>
          <p:cNvPr id="31" name="Object 30">
            <a:extLst>
              <a:ext uri="{FF2B5EF4-FFF2-40B4-BE49-F238E27FC236}">
                <a16:creationId xmlns:a16="http://schemas.microsoft.com/office/drawing/2014/main" id="{4FFDA231-AF7A-4593-A0EA-EE114609CF21}"/>
              </a:ext>
            </a:extLst>
          </p:cNvPr>
          <p:cNvGraphicFramePr>
            <a:graphicFrameLocks noChangeAspect="1"/>
          </p:cNvGraphicFramePr>
          <p:nvPr>
            <p:extLst/>
          </p:nvPr>
        </p:nvGraphicFramePr>
        <p:xfrm>
          <a:off x="9161396" y="4746431"/>
          <a:ext cx="730784" cy="518768"/>
        </p:xfrm>
        <a:graphic>
          <a:graphicData uri="http://schemas.openxmlformats.org/presentationml/2006/ole">
            <mc:AlternateContent xmlns:mc="http://schemas.openxmlformats.org/markup-compatibility/2006">
              <mc:Choice xmlns:v="urn:schemas-microsoft-com:vml" Requires="v">
                <p:oleObj spid="_x0000_s6212" name="CorelDRAW" r:id="rId9" imgW="257727" imgH="182064" progId="CorelDraw.Graphic.17">
                  <p:embed/>
                </p:oleObj>
              </mc:Choice>
              <mc:Fallback>
                <p:oleObj name="CorelDRAW" r:id="rId9" imgW="257727" imgH="182064" progId="CorelDraw.Graphic.17">
                  <p:embed/>
                  <p:pic>
                    <p:nvPicPr>
                      <p:cNvPr id="31" name="Object 30">
                        <a:extLst>
                          <a:ext uri="{FF2B5EF4-FFF2-40B4-BE49-F238E27FC236}">
                            <a16:creationId xmlns:a16="http://schemas.microsoft.com/office/drawing/2014/main" id="{4FFDA231-AF7A-4593-A0EA-EE114609CF21}"/>
                          </a:ext>
                        </a:extLst>
                      </p:cNvPr>
                      <p:cNvPicPr/>
                      <p:nvPr/>
                    </p:nvPicPr>
                    <p:blipFill>
                      <a:blip r:embed="rId7"/>
                      <a:stretch>
                        <a:fillRect/>
                      </a:stretch>
                    </p:blipFill>
                    <p:spPr>
                      <a:xfrm>
                        <a:off x="9161396" y="4746431"/>
                        <a:ext cx="730784" cy="518768"/>
                      </a:xfrm>
                      <a:prstGeom prst="rect">
                        <a:avLst/>
                      </a:prstGeom>
                    </p:spPr>
                  </p:pic>
                </p:oleObj>
              </mc:Fallback>
            </mc:AlternateContent>
          </a:graphicData>
        </a:graphic>
      </p:graphicFrame>
      <p:graphicFrame>
        <p:nvGraphicFramePr>
          <p:cNvPr id="32" name="Object 31">
            <a:extLst>
              <a:ext uri="{FF2B5EF4-FFF2-40B4-BE49-F238E27FC236}">
                <a16:creationId xmlns:a16="http://schemas.microsoft.com/office/drawing/2014/main" id="{DA1F30A4-5EE5-4B21-A2DF-D76202B6450C}"/>
              </a:ext>
            </a:extLst>
          </p:cNvPr>
          <p:cNvGraphicFramePr>
            <a:graphicFrameLocks noChangeAspect="1"/>
          </p:cNvGraphicFramePr>
          <p:nvPr>
            <p:extLst/>
          </p:nvPr>
        </p:nvGraphicFramePr>
        <p:xfrm>
          <a:off x="10002297" y="4746431"/>
          <a:ext cx="730784" cy="518768"/>
        </p:xfrm>
        <a:graphic>
          <a:graphicData uri="http://schemas.openxmlformats.org/presentationml/2006/ole">
            <mc:AlternateContent xmlns:mc="http://schemas.openxmlformats.org/markup-compatibility/2006">
              <mc:Choice xmlns:v="urn:schemas-microsoft-com:vml" Requires="v">
                <p:oleObj spid="_x0000_s6213" name="CorelDRAW" r:id="rId10" imgW="257727" imgH="182064" progId="CorelDraw.Graphic.17">
                  <p:embed/>
                </p:oleObj>
              </mc:Choice>
              <mc:Fallback>
                <p:oleObj name="CorelDRAW" r:id="rId10" imgW="257727" imgH="182064" progId="CorelDraw.Graphic.17">
                  <p:embed/>
                  <p:pic>
                    <p:nvPicPr>
                      <p:cNvPr id="32" name="Object 31">
                        <a:extLst>
                          <a:ext uri="{FF2B5EF4-FFF2-40B4-BE49-F238E27FC236}">
                            <a16:creationId xmlns:a16="http://schemas.microsoft.com/office/drawing/2014/main" id="{DA1F30A4-5EE5-4B21-A2DF-D76202B6450C}"/>
                          </a:ext>
                        </a:extLst>
                      </p:cNvPr>
                      <p:cNvPicPr/>
                      <p:nvPr/>
                    </p:nvPicPr>
                    <p:blipFill>
                      <a:blip r:embed="rId7"/>
                      <a:stretch>
                        <a:fillRect/>
                      </a:stretch>
                    </p:blipFill>
                    <p:spPr>
                      <a:xfrm>
                        <a:off x="10002297" y="4746431"/>
                        <a:ext cx="730784" cy="518768"/>
                      </a:xfrm>
                      <a:prstGeom prst="rect">
                        <a:avLst/>
                      </a:prstGeom>
                    </p:spPr>
                  </p:pic>
                </p:oleObj>
              </mc:Fallback>
            </mc:AlternateContent>
          </a:graphicData>
        </a:graphic>
      </p:graphicFrame>
      <p:graphicFrame>
        <p:nvGraphicFramePr>
          <p:cNvPr id="35" name="Object 34">
            <a:extLst>
              <a:ext uri="{FF2B5EF4-FFF2-40B4-BE49-F238E27FC236}">
                <a16:creationId xmlns:a16="http://schemas.microsoft.com/office/drawing/2014/main" id="{3645CEA5-D18A-4636-9616-6E5BABC9A571}"/>
              </a:ext>
            </a:extLst>
          </p:cNvPr>
          <p:cNvGraphicFramePr>
            <a:graphicFrameLocks noChangeAspect="1"/>
          </p:cNvGraphicFramePr>
          <p:nvPr>
            <p:extLst/>
          </p:nvPr>
        </p:nvGraphicFramePr>
        <p:xfrm>
          <a:off x="8320495" y="4169523"/>
          <a:ext cx="730784" cy="518768"/>
        </p:xfrm>
        <a:graphic>
          <a:graphicData uri="http://schemas.openxmlformats.org/presentationml/2006/ole">
            <mc:AlternateContent xmlns:mc="http://schemas.openxmlformats.org/markup-compatibility/2006">
              <mc:Choice xmlns:v="urn:schemas-microsoft-com:vml" Requires="v">
                <p:oleObj spid="_x0000_s6214" name="CorelDRAW" r:id="rId11" imgW="257727" imgH="182064" progId="CorelDraw.Graphic.17">
                  <p:embed/>
                </p:oleObj>
              </mc:Choice>
              <mc:Fallback>
                <p:oleObj name="CorelDRAW" r:id="rId11" imgW="257727" imgH="182064" progId="CorelDraw.Graphic.17">
                  <p:embed/>
                  <p:pic>
                    <p:nvPicPr>
                      <p:cNvPr id="35" name="Object 34">
                        <a:extLst>
                          <a:ext uri="{FF2B5EF4-FFF2-40B4-BE49-F238E27FC236}">
                            <a16:creationId xmlns:a16="http://schemas.microsoft.com/office/drawing/2014/main" id="{3645CEA5-D18A-4636-9616-6E5BABC9A571}"/>
                          </a:ext>
                        </a:extLst>
                      </p:cNvPr>
                      <p:cNvPicPr/>
                      <p:nvPr/>
                    </p:nvPicPr>
                    <p:blipFill>
                      <a:blip r:embed="rId7"/>
                      <a:stretch>
                        <a:fillRect/>
                      </a:stretch>
                    </p:blipFill>
                    <p:spPr>
                      <a:xfrm>
                        <a:off x="8320495" y="4169523"/>
                        <a:ext cx="730784" cy="518768"/>
                      </a:xfrm>
                      <a:prstGeom prst="rect">
                        <a:avLst/>
                      </a:prstGeom>
                    </p:spPr>
                  </p:pic>
                </p:oleObj>
              </mc:Fallback>
            </mc:AlternateContent>
          </a:graphicData>
        </a:graphic>
      </p:graphicFrame>
      <p:graphicFrame>
        <p:nvGraphicFramePr>
          <p:cNvPr id="36" name="Object 35">
            <a:extLst>
              <a:ext uri="{FF2B5EF4-FFF2-40B4-BE49-F238E27FC236}">
                <a16:creationId xmlns:a16="http://schemas.microsoft.com/office/drawing/2014/main" id="{740E40FD-7A79-47B8-BF35-C9DB7366BEB7}"/>
              </a:ext>
            </a:extLst>
          </p:cNvPr>
          <p:cNvGraphicFramePr>
            <a:graphicFrameLocks noChangeAspect="1"/>
          </p:cNvGraphicFramePr>
          <p:nvPr>
            <p:extLst/>
          </p:nvPr>
        </p:nvGraphicFramePr>
        <p:xfrm>
          <a:off x="7479593" y="4169523"/>
          <a:ext cx="730784" cy="518768"/>
        </p:xfrm>
        <a:graphic>
          <a:graphicData uri="http://schemas.openxmlformats.org/presentationml/2006/ole">
            <mc:AlternateContent xmlns:mc="http://schemas.openxmlformats.org/markup-compatibility/2006">
              <mc:Choice xmlns:v="urn:schemas-microsoft-com:vml" Requires="v">
                <p:oleObj spid="_x0000_s6215" name="CorelDRAW" r:id="rId12" imgW="257727" imgH="182064" progId="CorelDraw.Graphic.17">
                  <p:embed/>
                </p:oleObj>
              </mc:Choice>
              <mc:Fallback>
                <p:oleObj name="CorelDRAW" r:id="rId12" imgW="257727" imgH="182064" progId="CorelDraw.Graphic.17">
                  <p:embed/>
                  <p:pic>
                    <p:nvPicPr>
                      <p:cNvPr id="36" name="Object 35">
                        <a:extLst>
                          <a:ext uri="{FF2B5EF4-FFF2-40B4-BE49-F238E27FC236}">
                            <a16:creationId xmlns:a16="http://schemas.microsoft.com/office/drawing/2014/main" id="{740E40FD-7A79-47B8-BF35-C9DB7366BEB7}"/>
                          </a:ext>
                        </a:extLst>
                      </p:cNvPr>
                      <p:cNvPicPr/>
                      <p:nvPr/>
                    </p:nvPicPr>
                    <p:blipFill>
                      <a:blip r:embed="rId7"/>
                      <a:stretch>
                        <a:fillRect/>
                      </a:stretch>
                    </p:blipFill>
                    <p:spPr>
                      <a:xfrm>
                        <a:off x="7479593" y="4169523"/>
                        <a:ext cx="730784" cy="518768"/>
                      </a:xfrm>
                      <a:prstGeom prst="rect">
                        <a:avLst/>
                      </a:prstGeom>
                    </p:spPr>
                  </p:pic>
                </p:oleObj>
              </mc:Fallback>
            </mc:AlternateContent>
          </a:graphicData>
        </a:graphic>
      </p:graphicFrame>
      <p:graphicFrame>
        <p:nvGraphicFramePr>
          <p:cNvPr id="37" name="Object 36">
            <a:extLst>
              <a:ext uri="{FF2B5EF4-FFF2-40B4-BE49-F238E27FC236}">
                <a16:creationId xmlns:a16="http://schemas.microsoft.com/office/drawing/2014/main" id="{6C733B1C-9289-447A-BD0B-3B413C8BA9DC}"/>
              </a:ext>
            </a:extLst>
          </p:cNvPr>
          <p:cNvGraphicFramePr>
            <a:graphicFrameLocks noChangeAspect="1"/>
          </p:cNvGraphicFramePr>
          <p:nvPr>
            <p:extLst/>
          </p:nvPr>
        </p:nvGraphicFramePr>
        <p:xfrm>
          <a:off x="9161396" y="4169523"/>
          <a:ext cx="730784" cy="518768"/>
        </p:xfrm>
        <a:graphic>
          <a:graphicData uri="http://schemas.openxmlformats.org/presentationml/2006/ole">
            <mc:AlternateContent xmlns:mc="http://schemas.openxmlformats.org/markup-compatibility/2006">
              <mc:Choice xmlns:v="urn:schemas-microsoft-com:vml" Requires="v">
                <p:oleObj spid="_x0000_s6216" name="CorelDRAW" r:id="rId13" imgW="257727" imgH="182064" progId="CorelDraw.Graphic.17">
                  <p:embed/>
                </p:oleObj>
              </mc:Choice>
              <mc:Fallback>
                <p:oleObj name="CorelDRAW" r:id="rId13" imgW="257727" imgH="182064" progId="CorelDraw.Graphic.17">
                  <p:embed/>
                  <p:pic>
                    <p:nvPicPr>
                      <p:cNvPr id="37" name="Object 36">
                        <a:extLst>
                          <a:ext uri="{FF2B5EF4-FFF2-40B4-BE49-F238E27FC236}">
                            <a16:creationId xmlns:a16="http://schemas.microsoft.com/office/drawing/2014/main" id="{6C733B1C-9289-447A-BD0B-3B413C8BA9DC}"/>
                          </a:ext>
                        </a:extLst>
                      </p:cNvPr>
                      <p:cNvPicPr/>
                      <p:nvPr/>
                    </p:nvPicPr>
                    <p:blipFill>
                      <a:blip r:embed="rId7"/>
                      <a:stretch>
                        <a:fillRect/>
                      </a:stretch>
                    </p:blipFill>
                    <p:spPr>
                      <a:xfrm>
                        <a:off x="9161396" y="4169523"/>
                        <a:ext cx="730784" cy="518768"/>
                      </a:xfrm>
                      <a:prstGeom prst="rect">
                        <a:avLst/>
                      </a:prstGeom>
                    </p:spPr>
                  </p:pic>
                </p:oleObj>
              </mc:Fallback>
            </mc:AlternateContent>
          </a:graphicData>
        </a:graphic>
      </p:graphicFrame>
      <p:graphicFrame>
        <p:nvGraphicFramePr>
          <p:cNvPr id="38" name="Object 37">
            <a:extLst>
              <a:ext uri="{FF2B5EF4-FFF2-40B4-BE49-F238E27FC236}">
                <a16:creationId xmlns:a16="http://schemas.microsoft.com/office/drawing/2014/main" id="{3B62F158-2DC0-451F-B088-C491CFB8C05F}"/>
              </a:ext>
            </a:extLst>
          </p:cNvPr>
          <p:cNvGraphicFramePr>
            <a:graphicFrameLocks noChangeAspect="1"/>
          </p:cNvGraphicFramePr>
          <p:nvPr>
            <p:extLst/>
          </p:nvPr>
        </p:nvGraphicFramePr>
        <p:xfrm>
          <a:off x="10002297" y="4169523"/>
          <a:ext cx="730784" cy="518768"/>
        </p:xfrm>
        <a:graphic>
          <a:graphicData uri="http://schemas.openxmlformats.org/presentationml/2006/ole">
            <mc:AlternateContent xmlns:mc="http://schemas.openxmlformats.org/markup-compatibility/2006">
              <mc:Choice xmlns:v="urn:schemas-microsoft-com:vml" Requires="v">
                <p:oleObj spid="_x0000_s6217" name="CorelDRAW" r:id="rId14" imgW="257727" imgH="182064" progId="CorelDraw.Graphic.17">
                  <p:embed/>
                </p:oleObj>
              </mc:Choice>
              <mc:Fallback>
                <p:oleObj name="CorelDRAW" r:id="rId14" imgW="257727" imgH="182064" progId="CorelDraw.Graphic.17">
                  <p:embed/>
                  <p:pic>
                    <p:nvPicPr>
                      <p:cNvPr id="38" name="Object 37">
                        <a:extLst>
                          <a:ext uri="{FF2B5EF4-FFF2-40B4-BE49-F238E27FC236}">
                            <a16:creationId xmlns:a16="http://schemas.microsoft.com/office/drawing/2014/main" id="{3B62F158-2DC0-451F-B088-C491CFB8C05F}"/>
                          </a:ext>
                        </a:extLst>
                      </p:cNvPr>
                      <p:cNvPicPr/>
                      <p:nvPr/>
                    </p:nvPicPr>
                    <p:blipFill>
                      <a:blip r:embed="rId7"/>
                      <a:stretch>
                        <a:fillRect/>
                      </a:stretch>
                    </p:blipFill>
                    <p:spPr>
                      <a:xfrm>
                        <a:off x="10002297" y="4169523"/>
                        <a:ext cx="730784" cy="518768"/>
                      </a:xfrm>
                      <a:prstGeom prst="rect">
                        <a:avLst/>
                      </a:prstGeom>
                    </p:spPr>
                  </p:pic>
                </p:oleObj>
              </mc:Fallback>
            </mc:AlternateContent>
          </a:graphicData>
        </a:graphic>
      </p:graphicFrame>
      <p:graphicFrame>
        <p:nvGraphicFramePr>
          <p:cNvPr id="40" name="Object 39">
            <a:extLst>
              <a:ext uri="{FF2B5EF4-FFF2-40B4-BE49-F238E27FC236}">
                <a16:creationId xmlns:a16="http://schemas.microsoft.com/office/drawing/2014/main" id="{256E5E0A-9A56-4944-BD7E-81B4AE176C48}"/>
              </a:ext>
            </a:extLst>
          </p:cNvPr>
          <p:cNvGraphicFramePr>
            <a:graphicFrameLocks noChangeAspect="1"/>
          </p:cNvGraphicFramePr>
          <p:nvPr>
            <p:extLst/>
          </p:nvPr>
        </p:nvGraphicFramePr>
        <p:xfrm>
          <a:off x="8320495" y="3592616"/>
          <a:ext cx="730784" cy="518768"/>
        </p:xfrm>
        <a:graphic>
          <a:graphicData uri="http://schemas.openxmlformats.org/presentationml/2006/ole">
            <mc:AlternateContent xmlns:mc="http://schemas.openxmlformats.org/markup-compatibility/2006">
              <mc:Choice xmlns:v="urn:schemas-microsoft-com:vml" Requires="v">
                <p:oleObj spid="_x0000_s6218" name="CorelDRAW" r:id="rId15" imgW="257727" imgH="182064" progId="CorelDraw.Graphic.17">
                  <p:embed/>
                </p:oleObj>
              </mc:Choice>
              <mc:Fallback>
                <p:oleObj name="CorelDRAW" r:id="rId15" imgW="257727" imgH="182064" progId="CorelDraw.Graphic.17">
                  <p:embed/>
                  <p:pic>
                    <p:nvPicPr>
                      <p:cNvPr id="40" name="Object 39">
                        <a:extLst>
                          <a:ext uri="{FF2B5EF4-FFF2-40B4-BE49-F238E27FC236}">
                            <a16:creationId xmlns:a16="http://schemas.microsoft.com/office/drawing/2014/main" id="{256E5E0A-9A56-4944-BD7E-81B4AE176C48}"/>
                          </a:ext>
                        </a:extLst>
                      </p:cNvPr>
                      <p:cNvPicPr/>
                      <p:nvPr/>
                    </p:nvPicPr>
                    <p:blipFill>
                      <a:blip r:embed="rId7"/>
                      <a:stretch>
                        <a:fillRect/>
                      </a:stretch>
                    </p:blipFill>
                    <p:spPr>
                      <a:xfrm>
                        <a:off x="8320495" y="3592616"/>
                        <a:ext cx="730784" cy="518768"/>
                      </a:xfrm>
                      <a:prstGeom prst="rect">
                        <a:avLst/>
                      </a:prstGeom>
                    </p:spPr>
                  </p:pic>
                </p:oleObj>
              </mc:Fallback>
            </mc:AlternateContent>
          </a:graphicData>
        </a:graphic>
      </p:graphicFrame>
      <p:graphicFrame>
        <p:nvGraphicFramePr>
          <p:cNvPr id="41" name="Object 40">
            <a:extLst>
              <a:ext uri="{FF2B5EF4-FFF2-40B4-BE49-F238E27FC236}">
                <a16:creationId xmlns:a16="http://schemas.microsoft.com/office/drawing/2014/main" id="{04E79209-10BE-4268-ACEE-D723846727CB}"/>
              </a:ext>
            </a:extLst>
          </p:cNvPr>
          <p:cNvGraphicFramePr>
            <a:graphicFrameLocks noChangeAspect="1"/>
          </p:cNvGraphicFramePr>
          <p:nvPr>
            <p:extLst/>
          </p:nvPr>
        </p:nvGraphicFramePr>
        <p:xfrm>
          <a:off x="7479593" y="3592616"/>
          <a:ext cx="730784" cy="518768"/>
        </p:xfrm>
        <a:graphic>
          <a:graphicData uri="http://schemas.openxmlformats.org/presentationml/2006/ole">
            <mc:AlternateContent xmlns:mc="http://schemas.openxmlformats.org/markup-compatibility/2006">
              <mc:Choice xmlns:v="urn:schemas-microsoft-com:vml" Requires="v">
                <p:oleObj spid="_x0000_s6219" name="CorelDRAW" r:id="rId16" imgW="257727" imgH="182064" progId="CorelDraw.Graphic.17">
                  <p:embed/>
                </p:oleObj>
              </mc:Choice>
              <mc:Fallback>
                <p:oleObj name="CorelDRAW" r:id="rId16" imgW="257727" imgH="182064" progId="CorelDraw.Graphic.17">
                  <p:embed/>
                  <p:pic>
                    <p:nvPicPr>
                      <p:cNvPr id="41" name="Object 40">
                        <a:extLst>
                          <a:ext uri="{FF2B5EF4-FFF2-40B4-BE49-F238E27FC236}">
                            <a16:creationId xmlns:a16="http://schemas.microsoft.com/office/drawing/2014/main" id="{04E79209-10BE-4268-ACEE-D723846727CB}"/>
                          </a:ext>
                        </a:extLst>
                      </p:cNvPr>
                      <p:cNvPicPr/>
                      <p:nvPr/>
                    </p:nvPicPr>
                    <p:blipFill>
                      <a:blip r:embed="rId7"/>
                      <a:stretch>
                        <a:fillRect/>
                      </a:stretch>
                    </p:blipFill>
                    <p:spPr>
                      <a:xfrm>
                        <a:off x="7479593" y="3592616"/>
                        <a:ext cx="730784" cy="518768"/>
                      </a:xfrm>
                      <a:prstGeom prst="rect">
                        <a:avLst/>
                      </a:prstGeom>
                    </p:spPr>
                  </p:pic>
                </p:oleObj>
              </mc:Fallback>
            </mc:AlternateContent>
          </a:graphicData>
        </a:graphic>
      </p:graphicFrame>
      <p:graphicFrame>
        <p:nvGraphicFramePr>
          <p:cNvPr id="42" name="Object 41">
            <a:extLst>
              <a:ext uri="{FF2B5EF4-FFF2-40B4-BE49-F238E27FC236}">
                <a16:creationId xmlns:a16="http://schemas.microsoft.com/office/drawing/2014/main" id="{1FAF6451-1A08-49F7-B68D-E246CC33D59F}"/>
              </a:ext>
            </a:extLst>
          </p:cNvPr>
          <p:cNvGraphicFramePr>
            <a:graphicFrameLocks noChangeAspect="1"/>
          </p:cNvGraphicFramePr>
          <p:nvPr>
            <p:extLst/>
          </p:nvPr>
        </p:nvGraphicFramePr>
        <p:xfrm>
          <a:off x="9161396" y="3592616"/>
          <a:ext cx="730784" cy="518768"/>
        </p:xfrm>
        <a:graphic>
          <a:graphicData uri="http://schemas.openxmlformats.org/presentationml/2006/ole">
            <mc:AlternateContent xmlns:mc="http://schemas.openxmlformats.org/markup-compatibility/2006">
              <mc:Choice xmlns:v="urn:schemas-microsoft-com:vml" Requires="v">
                <p:oleObj spid="_x0000_s6220" name="CorelDRAW" r:id="rId17" imgW="257727" imgH="182064" progId="CorelDraw.Graphic.17">
                  <p:embed/>
                </p:oleObj>
              </mc:Choice>
              <mc:Fallback>
                <p:oleObj name="CorelDRAW" r:id="rId17" imgW="257727" imgH="182064" progId="CorelDraw.Graphic.17">
                  <p:embed/>
                  <p:pic>
                    <p:nvPicPr>
                      <p:cNvPr id="42" name="Object 41">
                        <a:extLst>
                          <a:ext uri="{FF2B5EF4-FFF2-40B4-BE49-F238E27FC236}">
                            <a16:creationId xmlns:a16="http://schemas.microsoft.com/office/drawing/2014/main" id="{1FAF6451-1A08-49F7-B68D-E246CC33D59F}"/>
                          </a:ext>
                        </a:extLst>
                      </p:cNvPr>
                      <p:cNvPicPr/>
                      <p:nvPr/>
                    </p:nvPicPr>
                    <p:blipFill>
                      <a:blip r:embed="rId7"/>
                      <a:stretch>
                        <a:fillRect/>
                      </a:stretch>
                    </p:blipFill>
                    <p:spPr>
                      <a:xfrm>
                        <a:off x="9161396" y="3592616"/>
                        <a:ext cx="730784" cy="518768"/>
                      </a:xfrm>
                      <a:prstGeom prst="rect">
                        <a:avLst/>
                      </a:prstGeom>
                    </p:spPr>
                  </p:pic>
                </p:oleObj>
              </mc:Fallback>
            </mc:AlternateContent>
          </a:graphicData>
        </a:graphic>
      </p:graphicFrame>
      <p:graphicFrame>
        <p:nvGraphicFramePr>
          <p:cNvPr id="43" name="Object 42">
            <a:extLst>
              <a:ext uri="{FF2B5EF4-FFF2-40B4-BE49-F238E27FC236}">
                <a16:creationId xmlns:a16="http://schemas.microsoft.com/office/drawing/2014/main" id="{D40DAE3E-6791-4D57-93E4-F29A00951EA4}"/>
              </a:ext>
            </a:extLst>
          </p:cNvPr>
          <p:cNvGraphicFramePr>
            <a:graphicFrameLocks noChangeAspect="1"/>
          </p:cNvGraphicFramePr>
          <p:nvPr>
            <p:extLst/>
          </p:nvPr>
        </p:nvGraphicFramePr>
        <p:xfrm>
          <a:off x="10002297" y="3592616"/>
          <a:ext cx="730784" cy="518768"/>
        </p:xfrm>
        <a:graphic>
          <a:graphicData uri="http://schemas.openxmlformats.org/presentationml/2006/ole">
            <mc:AlternateContent xmlns:mc="http://schemas.openxmlformats.org/markup-compatibility/2006">
              <mc:Choice xmlns:v="urn:schemas-microsoft-com:vml" Requires="v">
                <p:oleObj spid="_x0000_s6221" name="CorelDRAW" r:id="rId18" imgW="257727" imgH="182064" progId="CorelDraw.Graphic.17">
                  <p:embed/>
                </p:oleObj>
              </mc:Choice>
              <mc:Fallback>
                <p:oleObj name="CorelDRAW" r:id="rId18" imgW="257727" imgH="182064" progId="CorelDraw.Graphic.17">
                  <p:embed/>
                  <p:pic>
                    <p:nvPicPr>
                      <p:cNvPr id="43" name="Object 42">
                        <a:extLst>
                          <a:ext uri="{FF2B5EF4-FFF2-40B4-BE49-F238E27FC236}">
                            <a16:creationId xmlns:a16="http://schemas.microsoft.com/office/drawing/2014/main" id="{D40DAE3E-6791-4D57-93E4-F29A00951EA4}"/>
                          </a:ext>
                        </a:extLst>
                      </p:cNvPr>
                      <p:cNvPicPr/>
                      <p:nvPr/>
                    </p:nvPicPr>
                    <p:blipFill>
                      <a:blip r:embed="rId7"/>
                      <a:stretch>
                        <a:fillRect/>
                      </a:stretch>
                    </p:blipFill>
                    <p:spPr>
                      <a:xfrm>
                        <a:off x="10002297" y="3592616"/>
                        <a:ext cx="730784" cy="518768"/>
                      </a:xfrm>
                      <a:prstGeom prst="rect">
                        <a:avLst/>
                      </a:prstGeom>
                    </p:spPr>
                  </p:pic>
                </p:oleObj>
              </mc:Fallback>
            </mc:AlternateContent>
          </a:graphicData>
        </a:graphic>
      </p:graphicFrame>
      <p:graphicFrame>
        <p:nvGraphicFramePr>
          <p:cNvPr id="45" name="Object 44">
            <a:extLst>
              <a:ext uri="{FF2B5EF4-FFF2-40B4-BE49-F238E27FC236}">
                <a16:creationId xmlns:a16="http://schemas.microsoft.com/office/drawing/2014/main" id="{7ED5C14B-2A97-466A-8700-28588C851870}"/>
              </a:ext>
            </a:extLst>
          </p:cNvPr>
          <p:cNvGraphicFramePr>
            <a:graphicFrameLocks noChangeAspect="1"/>
          </p:cNvGraphicFramePr>
          <p:nvPr>
            <p:extLst/>
          </p:nvPr>
        </p:nvGraphicFramePr>
        <p:xfrm>
          <a:off x="8320495" y="3015709"/>
          <a:ext cx="730784" cy="518768"/>
        </p:xfrm>
        <a:graphic>
          <a:graphicData uri="http://schemas.openxmlformats.org/presentationml/2006/ole">
            <mc:AlternateContent xmlns:mc="http://schemas.openxmlformats.org/markup-compatibility/2006">
              <mc:Choice xmlns:v="urn:schemas-microsoft-com:vml" Requires="v">
                <p:oleObj spid="_x0000_s6222" name="CorelDRAW" r:id="rId19" imgW="257727" imgH="182064" progId="CorelDraw.Graphic.17">
                  <p:embed/>
                </p:oleObj>
              </mc:Choice>
              <mc:Fallback>
                <p:oleObj name="CorelDRAW" r:id="rId19" imgW="257727" imgH="182064" progId="CorelDraw.Graphic.17">
                  <p:embed/>
                  <p:pic>
                    <p:nvPicPr>
                      <p:cNvPr id="45" name="Object 44">
                        <a:extLst>
                          <a:ext uri="{FF2B5EF4-FFF2-40B4-BE49-F238E27FC236}">
                            <a16:creationId xmlns:a16="http://schemas.microsoft.com/office/drawing/2014/main" id="{7ED5C14B-2A97-466A-8700-28588C851870}"/>
                          </a:ext>
                        </a:extLst>
                      </p:cNvPr>
                      <p:cNvPicPr/>
                      <p:nvPr/>
                    </p:nvPicPr>
                    <p:blipFill>
                      <a:blip r:embed="rId7"/>
                      <a:stretch>
                        <a:fillRect/>
                      </a:stretch>
                    </p:blipFill>
                    <p:spPr>
                      <a:xfrm>
                        <a:off x="8320495" y="3015709"/>
                        <a:ext cx="730784" cy="518768"/>
                      </a:xfrm>
                      <a:prstGeom prst="rect">
                        <a:avLst/>
                      </a:prstGeom>
                    </p:spPr>
                  </p:pic>
                </p:oleObj>
              </mc:Fallback>
            </mc:AlternateContent>
          </a:graphicData>
        </a:graphic>
      </p:graphicFrame>
      <p:graphicFrame>
        <p:nvGraphicFramePr>
          <p:cNvPr id="46" name="Object 45">
            <a:extLst>
              <a:ext uri="{FF2B5EF4-FFF2-40B4-BE49-F238E27FC236}">
                <a16:creationId xmlns:a16="http://schemas.microsoft.com/office/drawing/2014/main" id="{5741EF38-3C60-42D7-9167-15FAF3D3C61B}"/>
              </a:ext>
            </a:extLst>
          </p:cNvPr>
          <p:cNvGraphicFramePr>
            <a:graphicFrameLocks noChangeAspect="1"/>
          </p:cNvGraphicFramePr>
          <p:nvPr>
            <p:extLst/>
          </p:nvPr>
        </p:nvGraphicFramePr>
        <p:xfrm>
          <a:off x="7479593" y="3015709"/>
          <a:ext cx="730784" cy="518768"/>
        </p:xfrm>
        <a:graphic>
          <a:graphicData uri="http://schemas.openxmlformats.org/presentationml/2006/ole">
            <mc:AlternateContent xmlns:mc="http://schemas.openxmlformats.org/markup-compatibility/2006">
              <mc:Choice xmlns:v="urn:schemas-microsoft-com:vml" Requires="v">
                <p:oleObj spid="_x0000_s6223" name="CorelDRAW" r:id="rId20" imgW="257727" imgH="182064" progId="CorelDraw.Graphic.17">
                  <p:embed/>
                </p:oleObj>
              </mc:Choice>
              <mc:Fallback>
                <p:oleObj name="CorelDRAW" r:id="rId20" imgW="257727" imgH="182064" progId="CorelDraw.Graphic.17">
                  <p:embed/>
                  <p:pic>
                    <p:nvPicPr>
                      <p:cNvPr id="46" name="Object 45">
                        <a:extLst>
                          <a:ext uri="{FF2B5EF4-FFF2-40B4-BE49-F238E27FC236}">
                            <a16:creationId xmlns:a16="http://schemas.microsoft.com/office/drawing/2014/main" id="{5741EF38-3C60-42D7-9167-15FAF3D3C61B}"/>
                          </a:ext>
                        </a:extLst>
                      </p:cNvPr>
                      <p:cNvPicPr/>
                      <p:nvPr/>
                    </p:nvPicPr>
                    <p:blipFill>
                      <a:blip r:embed="rId7"/>
                      <a:stretch>
                        <a:fillRect/>
                      </a:stretch>
                    </p:blipFill>
                    <p:spPr>
                      <a:xfrm>
                        <a:off x="7479593" y="3015709"/>
                        <a:ext cx="730784" cy="518768"/>
                      </a:xfrm>
                      <a:prstGeom prst="rect">
                        <a:avLst/>
                      </a:prstGeom>
                    </p:spPr>
                  </p:pic>
                </p:oleObj>
              </mc:Fallback>
            </mc:AlternateContent>
          </a:graphicData>
        </a:graphic>
      </p:graphicFrame>
      <p:graphicFrame>
        <p:nvGraphicFramePr>
          <p:cNvPr id="49" name="Object 48">
            <a:extLst>
              <a:ext uri="{FF2B5EF4-FFF2-40B4-BE49-F238E27FC236}">
                <a16:creationId xmlns:a16="http://schemas.microsoft.com/office/drawing/2014/main" id="{42C43259-660E-4C93-B1DD-8938687CEECF}"/>
              </a:ext>
            </a:extLst>
          </p:cNvPr>
          <p:cNvGraphicFramePr>
            <a:graphicFrameLocks noChangeAspect="1"/>
          </p:cNvGraphicFramePr>
          <p:nvPr>
            <p:extLst/>
          </p:nvPr>
        </p:nvGraphicFramePr>
        <p:xfrm>
          <a:off x="9161396" y="3015709"/>
          <a:ext cx="730784" cy="518768"/>
        </p:xfrm>
        <a:graphic>
          <a:graphicData uri="http://schemas.openxmlformats.org/presentationml/2006/ole">
            <mc:AlternateContent xmlns:mc="http://schemas.openxmlformats.org/markup-compatibility/2006">
              <mc:Choice xmlns:v="urn:schemas-microsoft-com:vml" Requires="v">
                <p:oleObj spid="_x0000_s6224" name="CorelDRAW" r:id="rId21" imgW="257727" imgH="182064" progId="CorelDraw.Graphic.17">
                  <p:embed/>
                </p:oleObj>
              </mc:Choice>
              <mc:Fallback>
                <p:oleObj name="CorelDRAW" r:id="rId21" imgW="257727" imgH="182064" progId="CorelDraw.Graphic.17">
                  <p:embed/>
                  <p:pic>
                    <p:nvPicPr>
                      <p:cNvPr id="49" name="Object 48">
                        <a:extLst>
                          <a:ext uri="{FF2B5EF4-FFF2-40B4-BE49-F238E27FC236}">
                            <a16:creationId xmlns:a16="http://schemas.microsoft.com/office/drawing/2014/main" id="{42C43259-660E-4C93-B1DD-8938687CEECF}"/>
                          </a:ext>
                        </a:extLst>
                      </p:cNvPr>
                      <p:cNvPicPr/>
                      <p:nvPr/>
                    </p:nvPicPr>
                    <p:blipFill>
                      <a:blip r:embed="rId7"/>
                      <a:stretch>
                        <a:fillRect/>
                      </a:stretch>
                    </p:blipFill>
                    <p:spPr>
                      <a:xfrm>
                        <a:off x="9161396" y="3015709"/>
                        <a:ext cx="730784" cy="518768"/>
                      </a:xfrm>
                      <a:prstGeom prst="rect">
                        <a:avLst/>
                      </a:prstGeom>
                    </p:spPr>
                  </p:pic>
                </p:oleObj>
              </mc:Fallback>
            </mc:AlternateContent>
          </a:graphicData>
        </a:graphic>
      </p:graphicFrame>
      <p:graphicFrame>
        <p:nvGraphicFramePr>
          <p:cNvPr id="50" name="Object 49">
            <a:extLst>
              <a:ext uri="{FF2B5EF4-FFF2-40B4-BE49-F238E27FC236}">
                <a16:creationId xmlns:a16="http://schemas.microsoft.com/office/drawing/2014/main" id="{D3C8B04E-9843-4F7B-B0B7-B15DEF8184CE}"/>
              </a:ext>
            </a:extLst>
          </p:cNvPr>
          <p:cNvGraphicFramePr>
            <a:graphicFrameLocks noChangeAspect="1"/>
          </p:cNvGraphicFramePr>
          <p:nvPr>
            <p:extLst/>
          </p:nvPr>
        </p:nvGraphicFramePr>
        <p:xfrm>
          <a:off x="10002297" y="3015709"/>
          <a:ext cx="730784" cy="518768"/>
        </p:xfrm>
        <a:graphic>
          <a:graphicData uri="http://schemas.openxmlformats.org/presentationml/2006/ole">
            <mc:AlternateContent xmlns:mc="http://schemas.openxmlformats.org/markup-compatibility/2006">
              <mc:Choice xmlns:v="urn:schemas-microsoft-com:vml" Requires="v">
                <p:oleObj spid="_x0000_s6225" name="CorelDRAW" r:id="rId22" imgW="257727" imgH="182064" progId="CorelDraw.Graphic.17">
                  <p:embed/>
                </p:oleObj>
              </mc:Choice>
              <mc:Fallback>
                <p:oleObj name="CorelDRAW" r:id="rId22" imgW="257727" imgH="182064" progId="CorelDraw.Graphic.17">
                  <p:embed/>
                  <p:pic>
                    <p:nvPicPr>
                      <p:cNvPr id="50" name="Object 49">
                        <a:extLst>
                          <a:ext uri="{FF2B5EF4-FFF2-40B4-BE49-F238E27FC236}">
                            <a16:creationId xmlns:a16="http://schemas.microsoft.com/office/drawing/2014/main" id="{D3C8B04E-9843-4F7B-B0B7-B15DEF8184CE}"/>
                          </a:ext>
                        </a:extLst>
                      </p:cNvPr>
                      <p:cNvPicPr/>
                      <p:nvPr/>
                    </p:nvPicPr>
                    <p:blipFill>
                      <a:blip r:embed="rId7"/>
                      <a:stretch>
                        <a:fillRect/>
                      </a:stretch>
                    </p:blipFill>
                    <p:spPr>
                      <a:xfrm>
                        <a:off x="10002297" y="3015709"/>
                        <a:ext cx="730784" cy="518768"/>
                      </a:xfrm>
                      <a:prstGeom prst="rect">
                        <a:avLst/>
                      </a:prstGeom>
                    </p:spPr>
                  </p:pic>
                </p:oleObj>
              </mc:Fallback>
            </mc:AlternateContent>
          </a:graphicData>
        </a:graphic>
      </p:graphicFrame>
      <p:graphicFrame>
        <p:nvGraphicFramePr>
          <p:cNvPr id="52" name="Object 51">
            <a:extLst>
              <a:ext uri="{FF2B5EF4-FFF2-40B4-BE49-F238E27FC236}">
                <a16:creationId xmlns:a16="http://schemas.microsoft.com/office/drawing/2014/main" id="{D9CE24A1-1E8E-496B-BF81-30B2372805B6}"/>
              </a:ext>
            </a:extLst>
          </p:cNvPr>
          <p:cNvGraphicFramePr>
            <a:graphicFrameLocks noChangeAspect="1"/>
          </p:cNvGraphicFramePr>
          <p:nvPr>
            <p:extLst/>
          </p:nvPr>
        </p:nvGraphicFramePr>
        <p:xfrm>
          <a:off x="8320495" y="2438803"/>
          <a:ext cx="730784" cy="518768"/>
        </p:xfrm>
        <a:graphic>
          <a:graphicData uri="http://schemas.openxmlformats.org/presentationml/2006/ole">
            <mc:AlternateContent xmlns:mc="http://schemas.openxmlformats.org/markup-compatibility/2006">
              <mc:Choice xmlns:v="urn:schemas-microsoft-com:vml" Requires="v">
                <p:oleObj spid="_x0000_s6226" name="CorelDRAW" r:id="rId23" imgW="257727" imgH="182064" progId="CorelDraw.Graphic.17">
                  <p:embed/>
                </p:oleObj>
              </mc:Choice>
              <mc:Fallback>
                <p:oleObj name="CorelDRAW" r:id="rId23" imgW="257727" imgH="182064" progId="CorelDraw.Graphic.17">
                  <p:embed/>
                  <p:pic>
                    <p:nvPicPr>
                      <p:cNvPr id="52" name="Object 51">
                        <a:extLst>
                          <a:ext uri="{FF2B5EF4-FFF2-40B4-BE49-F238E27FC236}">
                            <a16:creationId xmlns:a16="http://schemas.microsoft.com/office/drawing/2014/main" id="{D9CE24A1-1E8E-496B-BF81-30B2372805B6}"/>
                          </a:ext>
                        </a:extLst>
                      </p:cNvPr>
                      <p:cNvPicPr/>
                      <p:nvPr/>
                    </p:nvPicPr>
                    <p:blipFill>
                      <a:blip r:embed="rId7"/>
                      <a:stretch>
                        <a:fillRect/>
                      </a:stretch>
                    </p:blipFill>
                    <p:spPr>
                      <a:xfrm>
                        <a:off x="8320495" y="2438803"/>
                        <a:ext cx="730784" cy="518768"/>
                      </a:xfrm>
                      <a:prstGeom prst="rect">
                        <a:avLst/>
                      </a:prstGeom>
                    </p:spPr>
                  </p:pic>
                </p:oleObj>
              </mc:Fallback>
            </mc:AlternateContent>
          </a:graphicData>
        </a:graphic>
      </p:graphicFrame>
      <p:graphicFrame>
        <p:nvGraphicFramePr>
          <p:cNvPr id="54" name="Object 53">
            <a:extLst>
              <a:ext uri="{FF2B5EF4-FFF2-40B4-BE49-F238E27FC236}">
                <a16:creationId xmlns:a16="http://schemas.microsoft.com/office/drawing/2014/main" id="{DDEADDCD-8791-4BEC-B95E-DAD8126C628E}"/>
              </a:ext>
            </a:extLst>
          </p:cNvPr>
          <p:cNvGraphicFramePr>
            <a:graphicFrameLocks noChangeAspect="1"/>
          </p:cNvGraphicFramePr>
          <p:nvPr>
            <p:extLst/>
          </p:nvPr>
        </p:nvGraphicFramePr>
        <p:xfrm>
          <a:off x="9161396" y="2438803"/>
          <a:ext cx="730784" cy="518768"/>
        </p:xfrm>
        <a:graphic>
          <a:graphicData uri="http://schemas.openxmlformats.org/presentationml/2006/ole">
            <mc:AlternateContent xmlns:mc="http://schemas.openxmlformats.org/markup-compatibility/2006">
              <mc:Choice xmlns:v="urn:schemas-microsoft-com:vml" Requires="v">
                <p:oleObj spid="_x0000_s6227" name="CorelDRAW" r:id="rId24" imgW="257727" imgH="182064" progId="CorelDraw.Graphic.17">
                  <p:embed/>
                </p:oleObj>
              </mc:Choice>
              <mc:Fallback>
                <p:oleObj name="CorelDRAW" r:id="rId24" imgW="257727" imgH="182064" progId="CorelDraw.Graphic.17">
                  <p:embed/>
                  <p:pic>
                    <p:nvPicPr>
                      <p:cNvPr id="54" name="Object 53">
                        <a:extLst>
                          <a:ext uri="{FF2B5EF4-FFF2-40B4-BE49-F238E27FC236}">
                            <a16:creationId xmlns:a16="http://schemas.microsoft.com/office/drawing/2014/main" id="{DDEADDCD-8791-4BEC-B95E-DAD8126C628E}"/>
                          </a:ext>
                        </a:extLst>
                      </p:cNvPr>
                      <p:cNvPicPr/>
                      <p:nvPr/>
                    </p:nvPicPr>
                    <p:blipFill>
                      <a:blip r:embed="rId7"/>
                      <a:stretch>
                        <a:fillRect/>
                      </a:stretch>
                    </p:blipFill>
                    <p:spPr>
                      <a:xfrm>
                        <a:off x="9161396" y="2438803"/>
                        <a:ext cx="730784" cy="518768"/>
                      </a:xfrm>
                      <a:prstGeom prst="rect">
                        <a:avLst/>
                      </a:prstGeom>
                    </p:spPr>
                  </p:pic>
                </p:oleObj>
              </mc:Fallback>
            </mc:AlternateContent>
          </a:graphicData>
        </a:graphic>
      </p:graphicFrame>
      <p:graphicFrame>
        <p:nvGraphicFramePr>
          <p:cNvPr id="55" name="Object 54">
            <a:extLst>
              <a:ext uri="{FF2B5EF4-FFF2-40B4-BE49-F238E27FC236}">
                <a16:creationId xmlns:a16="http://schemas.microsoft.com/office/drawing/2014/main" id="{3D4D2CA1-F2A1-450E-9EE2-D61512C49B24}"/>
              </a:ext>
            </a:extLst>
          </p:cNvPr>
          <p:cNvGraphicFramePr>
            <a:graphicFrameLocks noChangeAspect="1"/>
          </p:cNvGraphicFramePr>
          <p:nvPr>
            <p:extLst/>
          </p:nvPr>
        </p:nvGraphicFramePr>
        <p:xfrm>
          <a:off x="10002297" y="2438803"/>
          <a:ext cx="730784" cy="518768"/>
        </p:xfrm>
        <a:graphic>
          <a:graphicData uri="http://schemas.openxmlformats.org/presentationml/2006/ole">
            <mc:AlternateContent xmlns:mc="http://schemas.openxmlformats.org/markup-compatibility/2006">
              <mc:Choice xmlns:v="urn:schemas-microsoft-com:vml" Requires="v">
                <p:oleObj spid="_x0000_s6228" name="CorelDRAW" r:id="rId25" imgW="257727" imgH="182064" progId="CorelDraw.Graphic.17">
                  <p:embed/>
                </p:oleObj>
              </mc:Choice>
              <mc:Fallback>
                <p:oleObj name="CorelDRAW" r:id="rId25" imgW="257727" imgH="182064" progId="CorelDraw.Graphic.17">
                  <p:embed/>
                  <p:pic>
                    <p:nvPicPr>
                      <p:cNvPr id="55" name="Object 54">
                        <a:extLst>
                          <a:ext uri="{FF2B5EF4-FFF2-40B4-BE49-F238E27FC236}">
                            <a16:creationId xmlns:a16="http://schemas.microsoft.com/office/drawing/2014/main" id="{3D4D2CA1-F2A1-450E-9EE2-D61512C49B24}"/>
                          </a:ext>
                        </a:extLst>
                      </p:cNvPr>
                      <p:cNvPicPr/>
                      <p:nvPr/>
                    </p:nvPicPr>
                    <p:blipFill>
                      <a:blip r:embed="rId7"/>
                      <a:stretch>
                        <a:fillRect/>
                      </a:stretch>
                    </p:blipFill>
                    <p:spPr>
                      <a:xfrm>
                        <a:off x="10002297" y="2438803"/>
                        <a:ext cx="730784" cy="518768"/>
                      </a:xfrm>
                      <a:prstGeom prst="rect">
                        <a:avLst/>
                      </a:prstGeom>
                    </p:spPr>
                  </p:pic>
                </p:oleObj>
              </mc:Fallback>
            </mc:AlternateContent>
          </a:graphicData>
        </a:graphic>
      </p:graphicFrame>
      <p:graphicFrame>
        <p:nvGraphicFramePr>
          <p:cNvPr id="53" name="Object 52">
            <a:extLst>
              <a:ext uri="{FF2B5EF4-FFF2-40B4-BE49-F238E27FC236}">
                <a16:creationId xmlns:a16="http://schemas.microsoft.com/office/drawing/2014/main" id="{56D41125-7CE2-4ECD-92B1-E93E82907252}"/>
              </a:ext>
            </a:extLst>
          </p:cNvPr>
          <p:cNvGraphicFramePr>
            <a:graphicFrameLocks noChangeAspect="1"/>
          </p:cNvGraphicFramePr>
          <p:nvPr>
            <p:extLst/>
          </p:nvPr>
        </p:nvGraphicFramePr>
        <p:xfrm>
          <a:off x="7479593" y="2438803"/>
          <a:ext cx="730784" cy="518768"/>
        </p:xfrm>
        <a:graphic>
          <a:graphicData uri="http://schemas.openxmlformats.org/presentationml/2006/ole">
            <mc:AlternateContent xmlns:mc="http://schemas.openxmlformats.org/markup-compatibility/2006">
              <mc:Choice xmlns:v="urn:schemas-microsoft-com:vml" Requires="v">
                <p:oleObj spid="_x0000_s6229" name="CorelDRAW" r:id="rId26" imgW="257727" imgH="182064" progId="CorelDraw.Graphic.17">
                  <p:embed/>
                </p:oleObj>
              </mc:Choice>
              <mc:Fallback>
                <p:oleObj name="CorelDRAW" r:id="rId26" imgW="257727" imgH="182064" progId="CorelDraw.Graphic.17">
                  <p:embed/>
                  <p:pic>
                    <p:nvPicPr>
                      <p:cNvPr id="53" name="Object 52">
                        <a:extLst>
                          <a:ext uri="{FF2B5EF4-FFF2-40B4-BE49-F238E27FC236}">
                            <a16:creationId xmlns:a16="http://schemas.microsoft.com/office/drawing/2014/main" id="{56D41125-7CE2-4ECD-92B1-E93E82907252}"/>
                          </a:ext>
                        </a:extLst>
                      </p:cNvPr>
                      <p:cNvPicPr/>
                      <p:nvPr/>
                    </p:nvPicPr>
                    <p:blipFill>
                      <a:blip r:embed="rId7"/>
                      <a:stretch>
                        <a:fillRect/>
                      </a:stretch>
                    </p:blipFill>
                    <p:spPr>
                      <a:xfrm>
                        <a:off x="7479593" y="2438803"/>
                        <a:ext cx="730784" cy="518768"/>
                      </a:xfrm>
                      <a:prstGeom prst="rect">
                        <a:avLst/>
                      </a:prstGeom>
                    </p:spPr>
                  </p:pic>
                </p:oleObj>
              </mc:Fallback>
            </mc:AlternateContent>
          </a:graphicData>
        </a:graphic>
      </p:graphicFrame>
    </p:spTree>
    <p:extLst>
      <p:ext uri="{BB962C8B-B14F-4D97-AF65-F5344CB8AC3E}">
        <p14:creationId xmlns:p14="http://schemas.microsoft.com/office/powerpoint/2010/main" val="252340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20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700"/>
                                        <p:tgtEl>
                                          <p:spTgt spid="41"/>
                                        </p:tgtEl>
                                      </p:cBhvr>
                                    </p:animEffect>
                                  </p:childTnLst>
                                </p:cTn>
                              </p:par>
                              <p:par>
                                <p:cTn id="11" presetID="10" presetClass="entr" presetSubtype="0" fill="hold" nodeType="withEffect">
                                  <p:stCondLst>
                                    <p:cond delay="40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700"/>
                                        <p:tgtEl>
                                          <p:spTgt spid="46"/>
                                        </p:tgtEl>
                                      </p:cBhvr>
                                    </p:animEffect>
                                  </p:childTnLst>
                                </p:cTn>
                              </p:par>
                              <p:par>
                                <p:cTn id="14" presetID="10" presetClass="entr" presetSubtype="0" fill="hold" nodeType="withEffect">
                                  <p:stCondLst>
                                    <p:cond delay="40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700"/>
                                        <p:tgtEl>
                                          <p:spTgt spid="40"/>
                                        </p:tgtEl>
                                      </p:cBhvr>
                                    </p:animEffect>
                                  </p:childTnLst>
                                </p:cTn>
                              </p:par>
                              <p:par>
                                <p:cTn id="17" presetID="10" presetClass="entr" presetSubtype="0" fill="hold" nodeType="withEffect">
                                  <p:stCondLst>
                                    <p:cond delay="40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700"/>
                                        <p:tgtEl>
                                          <p:spTgt spid="36"/>
                                        </p:tgtEl>
                                      </p:cBhvr>
                                    </p:animEffect>
                                  </p:childTnLst>
                                </p:cTn>
                              </p:par>
                              <p:par>
                                <p:cTn id="20" presetID="10" presetClass="entr" presetSubtype="0" fill="hold" nodeType="withEffect">
                                  <p:stCondLst>
                                    <p:cond delay="60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700"/>
                                        <p:tgtEl>
                                          <p:spTgt spid="53"/>
                                        </p:tgtEl>
                                      </p:cBhvr>
                                    </p:animEffect>
                                  </p:childTnLst>
                                </p:cTn>
                              </p:par>
                              <p:par>
                                <p:cTn id="23" presetID="10" presetClass="entr" presetSubtype="0" fill="hold" nodeType="withEffect">
                                  <p:stCondLst>
                                    <p:cond delay="60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700"/>
                                        <p:tgtEl>
                                          <p:spTgt spid="45"/>
                                        </p:tgtEl>
                                      </p:cBhvr>
                                    </p:animEffect>
                                  </p:childTnLst>
                                </p:cTn>
                              </p:par>
                              <p:par>
                                <p:cTn id="26" presetID="10" presetClass="entr" presetSubtype="0" fill="hold" nodeType="withEffect">
                                  <p:stCondLst>
                                    <p:cond delay="60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700"/>
                                        <p:tgtEl>
                                          <p:spTgt spid="42"/>
                                        </p:tgtEl>
                                      </p:cBhvr>
                                    </p:animEffect>
                                  </p:childTnLst>
                                </p:cTn>
                              </p:par>
                              <p:par>
                                <p:cTn id="29" presetID="10" presetClass="entr" presetSubtype="0" fill="hold" nodeType="withEffect">
                                  <p:stCondLst>
                                    <p:cond delay="60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700"/>
                                        <p:tgtEl>
                                          <p:spTgt spid="35"/>
                                        </p:tgtEl>
                                      </p:cBhvr>
                                    </p:animEffect>
                                  </p:childTnLst>
                                </p:cTn>
                              </p:par>
                              <p:par>
                                <p:cTn id="32" presetID="10" presetClass="entr" presetSubtype="0" fill="hold" nodeType="withEffect">
                                  <p:stCondLst>
                                    <p:cond delay="60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700"/>
                                        <p:tgtEl>
                                          <p:spTgt spid="30"/>
                                        </p:tgtEl>
                                      </p:cBhvr>
                                    </p:animEffect>
                                  </p:childTnLst>
                                </p:cTn>
                              </p:par>
                              <p:par>
                                <p:cTn id="35" presetID="10" presetClass="entr" presetSubtype="0" fill="hold" nodeType="withEffect">
                                  <p:stCondLst>
                                    <p:cond delay="80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700"/>
                                        <p:tgtEl>
                                          <p:spTgt spid="52"/>
                                        </p:tgtEl>
                                      </p:cBhvr>
                                    </p:animEffect>
                                  </p:childTnLst>
                                </p:cTn>
                              </p:par>
                              <p:par>
                                <p:cTn id="38" presetID="10" presetClass="entr" presetSubtype="0" fill="hold" nodeType="withEffect">
                                  <p:stCondLst>
                                    <p:cond delay="80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700"/>
                                        <p:tgtEl>
                                          <p:spTgt spid="49"/>
                                        </p:tgtEl>
                                      </p:cBhvr>
                                    </p:animEffect>
                                  </p:childTnLst>
                                </p:cTn>
                              </p:par>
                              <p:par>
                                <p:cTn id="41" presetID="10" presetClass="entr" presetSubtype="0" fill="hold" nodeType="withEffect">
                                  <p:stCondLst>
                                    <p:cond delay="80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700"/>
                                        <p:tgtEl>
                                          <p:spTgt spid="43"/>
                                        </p:tgtEl>
                                      </p:cBhvr>
                                    </p:animEffect>
                                  </p:childTnLst>
                                </p:cTn>
                              </p:par>
                              <p:par>
                                <p:cTn id="44" presetID="10" presetClass="entr" presetSubtype="0" fill="hold" nodeType="withEffect">
                                  <p:stCondLst>
                                    <p:cond delay="80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700"/>
                                        <p:tgtEl>
                                          <p:spTgt spid="37"/>
                                        </p:tgtEl>
                                      </p:cBhvr>
                                    </p:animEffect>
                                  </p:childTnLst>
                                </p:cTn>
                              </p:par>
                              <p:par>
                                <p:cTn id="47" presetID="10" presetClass="entr" presetSubtype="0" fill="hold" nodeType="withEffect">
                                  <p:stCondLst>
                                    <p:cond delay="80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700"/>
                                        <p:tgtEl>
                                          <p:spTgt spid="8"/>
                                        </p:tgtEl>
                                      </p:cBhvr>
                                    </p:animEffect>
                                  </p:childTnLst>
                                </p:cTn>
                              </p:par>
                              <p:par>
                                <p:cTn id="50" presetID="10" presetClass="entr" presetSubtype="0" fill="hold" nodeType="withEffect">
                                  <p:stCondLst>
                                    <p:cond delay="1000"/>
                                  </p:stCondLst>
                                  <p:childTnLst>
                                    <p:set>
                                      <p:cBhvr>
                                        <p:cTn id="51" dur="1" fill="hold">
                                          <p:stCondLst>
                                            <p:cond delay="0"/>
                                          </p:stCondLst>
                                        </p:cTn>
                                        <p:tgtEl>
                                          <p:spTgt spid="54"/>
                                        </p:tgtEl>
                                        <p:attrNameLst>
                                          <p:attrName>style.visibility</p:attrName>
                                        </p:attrNameLst>
                                      </p:cBhvr>
                                      <p:to>
                                        <p:strVal val="visible"/>
                                      </p:to>
                                    </p:set>
                                    <p:animEffect transition="in" filter="fade">
                                      <p:cBhvr>
                                        <p:cTn id="52" dur="700"/>
                                        <p:tgtEl>
                                          <p:spTgt spid="54"/>
                                        </p:tgtEl>
                                      </p:cBhvr>
                                    </p:animEffect>
                                  </p:childTnLst>
                                </p:cTn>
                              </p:par>
                              <p:par>
                                <p:cTn id="53" presetID="10" presetClass="entr" presetSubtype="0" fill="hold" nodeType="withEffect">
                                  <p:stCondLst>
                                    <p:cond delay="100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700"/>
                                        <p:tgtEl>
                                          <p:spTgt spid="50"/>
                                        </p:tgtEl>
                                      </p:cBhvr>
                                    </p:animEffect>
                                  </p:childTnLst>
                                </p:cTn>
                              </p:par>
                              <p:par>
                                <p:cTn id="56" presetID="10" presetClass="entr" presetSubtype="0" fill="hold" nodeType="withEffect">
                                  <p:stCondLst>
                                    <p:cond delay="100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700"/>
                                        <p:tgtEl>
                                          <p:spTgt spid="38"/>
                                        </p:tgtEl>
                                      </p:cBhvr>
                                    </p:animEffect>
                                  </p:childTnLst>
                                </p:cTn>
                              </p:par>
                              <p:par>
                                <p:cTn id="59" presetID="10" presetClass="entr" presetSubtype="0" fill="hold" nodeType="withEffect">
                                  <p:stCondLst>
                                    <p:cond delay="1000"/>
                                  </p:stCondLst>
                                  <p:childTnLst>
                                    <p:set>
                                      <p:cBhvr>
                                        <p:cTn id="60" dur="1" fill="hold">
                                          <p:stCondLst>
                                            <p:cond delay="0"/>
                                          </p:stCondLst>
                                        </p:cTn>
                                        <p:tgtEl>
                                          <p:spTgt spid="31"/>
                                        </p:tgtEl>
                                        <p:attrNameLst>
                                          <p:attrName>style.visibility</p:attrName>
                                        </p:attrNameLst>
                                      </p:cBhvr>
                                      <p:to>
                                        <p:strVal val="visible"/>
                                      </p:to>
                                    </p:set>
                                    <p:animEffect transition="in" filter="fade">
                                      <p:cBhvr>
                                        <p:cTn id="61" dur="700"/>
                                        <p:tgtEl>
                                          <p:spTgt spid="31"/>
                                        </p:tgtEl>
                                      </p:cBhvr>
                                    </p:animEffect>
                                  </p:childTnLst>
                                </p:cTn>
                              </p:par>
                              <p:par>
                                <p:cTn id="62" presetID="10" presetClass="entr" presetSubtype="0" fill="hold" nodeType="withEffect">
                                  <p:stCondLst>
                                    <p:cond delay="1200"/>
                                  </p:stCondLst>
                                  <p:childTnLst>
                                    <p:set>
                                      <p:cBhvr>
                                        <p:cTn id="63" dur="1" fill="hold">
                                          <p:stCondLst>
                                            <p:cond delay="0"/>
                                          </p:stCondLst>
                                        </p:cTn>
                                        <p:tgtEl>
                                          <p:spTgt spid="55"/>
                                        </p:tgtEl>
                                        <p:attrNameLst>
                                          <p:attrName>style.visibility</p:attrName>
                                        </p:attrNameLst>
                                      </p:cBhvr>
                                      <p:to>
                                        <p:strVal val="visible"/>
                                      </p:to>
                                    </p:set>
                                    <p:animEffect transition="in" filter="fade">
                                      <p:cBhvr>
                                        <p:cTn id="64" dur="700"/>
                                        <p:tgtEl>
                                          <p:spTgt spid="55"/>
                                        </p:tgtEl>
                                      </p:cBhvr>
                                    </p:animEffect>
                                  </p:childTnLst>
                                </p:cTn>
                              </p:par>
                              <p:par>
                                <p:cTn id="65" presetID="10" presetClass="entr" presetSubtype="0" fill="hold" nodeType="withEffect">
                                  <p:stCondLst>
                                    <p:cond delay="120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7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FEB9DBAE-99AD-4497-9655-8B379AC61FE9}"/>
              </a:ext>
            </a:extLst>
          </p:cNvPr>
          <p:cNvSpPr/>
          <p:nvPr/>
        </p:nvSpPr>
        <p:spPr bwMode="auto">
          <a:xfrm>
            <a:off x="6944031" y="1152244"/>
            <a:ext cx="4800000" cy="4800000"/>
          </a:xfrm>
          <a:prstGeom prst="rect">
            <a:avLst/>
          </a:prstGeom>
          <a:solidFill>
            <a:srgbClr val="CBECDA"/>
          </a:solidFill>
          <a:ln w="19050">
            <a:solidFill>
              <a:srgbClr val="66C49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667DDE54-9115-4545-956B-5D0E5BB9EAC8}"/>
              </a:ext>
            </a:extLst>
          </p:cNvPr>
          <p:cNvSpPr/>
          <p:nvPr/>
        </p:nvSpPr>
        <p:spPr bwMode="auto">
          <a:xfrm>
            <a:off x="7184031" y="1392244"/>
            <a:ext cx="4320000" cy="4320000"/>
          </a:xfrm>
          <a:prstGeom prst="rect">
            <a:avLst/>
          </a:prstGeom>
          <a:solidFill>
            <a:srgbClr val="E1D2E4"/>
          </a:solidFill>
          <a:ln w="19050">
            <a:solidFill>
              <a:srgbClr val="A379A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Circle: Hollow 1">
            <a:extLst>
              <a:ext uri="{FF2B5EF4-FFF2-40B4-BE49-F238E27FC236}">
                <a16:creationId xmlns:a16="http://schemas.microsoft.com/office/drawing/2014/main" id="{4648DCAE-0179-41AC-96B4-B8D89559A690}"/>
              </a:ext>
            </a:extLst>
          </p:cNvPr>
          <p:cNvSpPr/>
          <p:nvPr/>
        </p:nvSpPr>
        <p:spPr>
          <a:xfrm>
            <a:off x="7664031" y="1872244"/>
            <a:ext cx="3360000" cy="3360000"/>
          </a:xfrm>
          <a:prstGeom prst="donut">
            <a:avLst>
              <a:gd name="adj" fmla="val 8241"/>
            </a:avLst>
          </a:prstGeom>
          <a:solidFill>
            <a:srgbClr val="1DB14B"/>
          </a:solidFill>
          <a:ln>
            <a:solidFill>
              <a:srgbClr val="1DB1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101820"/>
              </a:solidFill>
              <a:latin typeface="Segoe UI"/>
            </a:endParaRPr>
          </a:p>
        </p:txBody>
      </p:sp>
      <p:sp>
        <p:nvSpPr>
          <p:cNvPr id="47" name="Content Placeholder 46">
            <a:extLst>
              <a:ext uri="{FF2B5EF4-FFF2-40B4-BE49-F238E27FC236}">
                <a16:creationId xmlns:a16="http://schemas.microsoft.com/office/drawing/2014/main" id="{C99CADB3-CA3E-4226-9161-6403197446AA}"/>
              </a:ext>
            </a:extLst>
          </p:cNvPr>
          <p:cNvSpPr>
            <a:spLocks noGrp="1"/>
          </p:cNvSpPr>
          <p:nvPr>
            <p:ph sz="quarter" idx="10"/>
          </p:nvPr>
        </p:nvSpPr>
        <p:spPr>
          <a:xfrm>
            <a:off x="603252" y="2745634"/>
            <a:ext cx="5915233" cy="3304533"/>
          </a:xfrm>
        </p:spPr>
        <p:txBody>
          <a:bodyPr/>
          <a:lstStyle/>
          <a:p>
            <a:r>
              <a:rPr lang="en-US" dirty="0"/>
              <a:t>Low latency workloads</a:t>
            </a:r>
          </a:p>
          <a:p>
            <a:r>
              <a:rPr lang="en-US" dirty="0"/>
              <a:t>Local SSD per node</a:t>
            </a:r>
          </a:p>
          <a:p>
            <a:r>
              <a:rPr lang="en-US" dirty="0"/>
              <a:t>Always On Availability Group</a:t>
            </a:r>
          </a:p>
        </p:txBody>
      </p:sp>
      <p:sp>
        <p:nvSpPr>
          <p:cNvPr id="3" name="Title 2">
            <a:extLst>
              <a:ext uri="{FF2B5EF4-FFF2-40B4-BE49-F238E27FC236}">
                <a16:creationId xmlns:a16="http://schemas.microsoft.com/office/drawing/2014/main" id="{7FCC64ED-540F-4849-948C-A0C3BD6E0FC6}"/>
              </a:ext>
            </a:extLst>
          </p:cNvPr>
          <p:cNvSpPr>
            <a:spLocks noGrp="1"/>
          </p:cNvSpPr>
          <p:nvPr>
            <p:ph type="title"/>
          </p:nvPr>
        </p:nvSpPr>
        <p:spPr/>
        <p:txBody>
          <a:bodyPr/>
          <a:lstStyle/>
          <a:p>
            <a:r>
              <a:rPr lang="en-US" dirty="0"/>
              <a:t>Business Critical Instance</a:t>
            </a:r>
          </a:p>
        </p:txBody>
      </p:sp>
      <p:sp>
        <p:nvSpPr>
          <p:cNvPr id="48" name="Content Placeholder 47">
            <a:extLst>
              <a:ext uri="{FF2B5EF4-FFF2-40B4-BE49-F238E27FC236}">
                <a16:creationId xmlns:a16="http://schemas.microsoft.com/office/drawing/2014/main" id="{6155B710-B806-4701-B50F-CA1939033E0E}"/>
              </a:ext>
            </a:extLst>
          </p:cNvPr>
          <p:cNvSpPr>
            <a:spLocks noGrp="1"/>
          </p:cNvSpPr>
          <p:nvPr>
            <p:ph sz="quarter" idx="11"/>
          </p:nvPr>
        </p:nvSpPr>
        <p:spPr>
          <a:xfrm>
            <a:off x="603251" y="1645604"/>
            <a:ext cx="5091804" cy="572792"/>
          </a:xfrm>
        </p:spPr>
        <p:txBody>
          <a:bodyPr/>
          <a:lstStyle/>
          <a:p>
            <a:r>
              <a:rPr lang="en-US" dirty="0">
                <a:solidFill>
                  <a:schemeClr val="accent2"/>
                </a:solidFill>
              </a:rPr>
              <a:t>Integrated compute and storage</a:t>
            </a:r>
          </a:p>
        </p:txBody>
      </p:sp>
      <p:grpSp>
        <p:nvGrpSpPr>
          <p:cNvPr id="14" name="Group 13">
            <a:extLst>
              <a:ext uri="{FF2B5EF4-FFF2-40B4-BE49-F238E27FC236}">
                <a16:creationId xmlns:a16="http://schemas.microsoft.com/office/drawing/2014/main" id="{4869F9BA-9DBC-4AC3-8B57-12D6074DD2F6}"/>
              </a:ext>
            </a:extLst>
          </p:cNvPr>
          <p:cNvGrpSpPr/>
          <p:nvPr/>
        </p:nvGrpSpPr>
        <p:grpSpPr>
          <a:xfrm>
            <a:off x="8974381" y="1639430"/>
            <a:ext cx="739299" cy="3825629"/>
            <a:chOff x="6527102" y="1449000"/>
            <a:chExt cx="554474" cy="2869222"/>
          </a:xfrm>
        </p:grpSpPr>
        <p:sp>
          <p:nvSpPr>
            <p:cNvPr id="12" name="Isosceles Triangle 11">
              <a:extLst>
                <a:ext uri="{FF2B5EF4-FFF2-40B4-BE49-F238E27FC236}">
                  <a16:creationId xmlns:a16="http://schemas.microsoft.com/office/drawing/2014/main" id="{D6793B8F-DE20-4D2B-9184-3BE52F0C50A3}"/>
                </a:ext>
              </a:extLst>
            </p:cNvPr>
            <p:cNvSpPr/>
            <p:nvPr/>
          </p:nvSpPr>
          <p:spPr>
            <a:xfrm rot="5400000">
              <a:off x="6659518" y="1593821"/>
              <a:ext cx="566879" cy="277237"/>
            </a:xfrm>
            <a:prstGeom prst="triangle">
              <a:avLst/>
            </a:prstGeom>
            <a:solidFill>
              <a:srgbClr val="1DB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sr-Latn-RS" sz="2400">
                <a:solidFill>
                  <a:srgbClr val="6558B1"/>
                </a:solidFill>
                <a:latin typeface="Segoe UI"/>
              </a:endParaRPr>
            </a:p>
          </p:txBody>
        </p:sp>
        <p:sp>
          <p:nvSpPr>
            <p:cNvPr id="61" name="Isosceles Triangle 60">
              <a:extLst>
                <a:ext uri="{FF2B5EF4-FFF2-40B4-BE49-F238E27FC236}">
                  <a16:creationId xmlns:a16="http://schemas.microsoft.com/office/drawing/2014/main" id="{D07B748C-BAD0-4FB7-9BCA-FE50E1D0528F}"/>
                </a:ext>
              </a:extLst>
            </p:cNvPr>
            <p:cNvSpPr/>
            <p:nvPr/>
          </p:nvSpPr>
          <p:spPr>
            <a:xfrm rot="16200000">
              <a:off x="6382281" y="3896164"/>
              <a:ext cx="566879" cy="277237"/>
            </a:xfrm>
            <a:prstGeom prst="triangl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sr-Latn-RS" sz="2400">
                <a:solidFill>
                  <a:srgbClr val="6558B1"/>
                </a:solidFill>
                <a:latin typeface="Segoe UI"/>
              </a:endParaRPr>
            </a:p>
          </p:txBody>
        </p:sp>
      </p:grpSp>
      <p:grpSp>
        <p:nvGrpSpPr>
          <p:cNvPr id="9" name="Group 8">
            <a:extLst>
              <a:ext uri="{FF2B5EF4-FFF2-40B4-BE49-F238E27FC236}">
                <a16:creationId xmlns:a16="http://schemas.microsoft.com/office/drawing/2014/main" id="{F349D5F9-B8E1-4501-A036-24C792ADA7EE}"/>
              </a:ext>
            </a:extLst>
          </p:cNvPr>
          <p:cNvGrpSpPr/>
          <p:nvPr/>
        </p:nvGrpSpPr>
        <p:grpSpPr>
          <a:xfrm>
            <a:off x="9627585" y="2418697"/>
            <a:ext cx="1599528" cy="797763"/>
            <a:chOff x="5991730" y="251228"/>
            <a:chExt cx="1199646" cy="598322"/>
          </a:xfrm>
        </p:grpSpPr>
        <p:sp>
          <p:nvSpPr>
            <p:cNvPr id="8" name="Rectangle 7">
              <a:extLst>
                <a:ext uri="{FF2B5EF4-FFF2-40B4-BE49-F238E27FC236}">
                  <a16:creationId xmlns:a16="http://schemas.microsoft.com/office/drawing/2014/main" id="{66FA9085-1FB5-47C6-AE87-5254A2E4D908}"/>
                </a:ext>
              </a:extLst>
            </p:cNvPr>
            <p:cNvSpPr/>
            <p:nvPr/>
          </p:nvSpPr>
          <p:spPr>
            <a:xfrm>
              <a:off x="5991730" y="251228"/>
              <a:ext cx="1199646" cy="59832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sr-Latn-RS" sz="2400">
                <a:solidFill>
                  <a:srgbClr val="6558B1"/>
                </a:solidFill>
                <a:latin typeface="Segoe UI"/>
              </a:endParaRPr>
            </a:p>
          </p:txBody>
        </p:sp>
        <p:grpSp>
          <p:nvGrpSpPr>
            <p:cNvPr id="7" name="Group 6">
              <a:extLst>
                <a:ext uri="{FF2B5EF4-FFF2-40B4-BE49-F238E27FC236}">
                  <a16:creationId xmlns:a16="http://schemas.microsoft.com/office/drawing/2014/main" id="{8CCA24AE-72D8-4E86-96A2-A34DB5387F65}"/>
                </a:ext>
              </a:extLst>
            </p:cNvPr>
            <p:cNvGrpSpPr/>
            <p:nvPr/>
          </p:nvGrpSpPr>
          <p:grpSpPr>
            <a:xfrm>
              <a:off x="6056312" y="318578"/>
              <a:ext cx="1070482" cy="463623"/>
              <a:chOff x="2280408" y="3824741"/>
              <a:chExt cx="1070482" cy="463623"/>
            </a:xfrm>
            <a:noFill/>
          </p:grpSpPr>
          <p:graphicFrame>
            <p:nvGraphicFramePr>
              <p:cNvPr id="26" name="Object 25">
                <a:extLst>
                  <a:ext uri="{FF2B5EF4-FFF2-40B4-BE49-F238E27FC236}">
                    <a16:creationId xmlns:a16="http://schemas.microsoft.com/office/drawing/2014/main" id="{FE82AAC7-D435-4FB7-BDA5-B66585213D38}"/>
                  </a:ext>
                </a:extLst>
              </p:cNvPr>
              <p:cNvGraphicFramePr>
                <a:graphicFrameLocks noChangeAspect="1"/>
              </p:cNvGraphicFramePr>
              <p:nvPr>
                <p:extLst/>
              </p:nvPr>
            </p:nvGraphicFramePr>
            <p:xfrm>
              <a:off x="2280408" y="3824741"/>
              <a:ext cx="463623" cy="463623"/>
            </p:xfrm>
            <a:graphic>
              <a:graphicData uri="http://schemas.openxmlformats.org/presentationml/2006/ole">
                <mc:AlternateContent xmlns:mc="http://schemas.openxmlformats.org/markup-compatibility/2006">
                  <mc:Choice xmlns:v="urn:schemas-microsoft-com:vml" Requires="v">
                    <p:oleObj spid="_x0000_s7194" name="CorelDRAW" r:id="rId4" imgW="376584" imgH="376374" progId="CorelDraw.Graphic.17">
                      <p:embed/>
                    </p:oleObj>
                  </mc:Choice>
                  <mc:Fallback>
                    <p:oleObj name="CorelDRAW" r:id="rId4" imgW="376584" imgH="376374" progId="CorelDraw.Graphic.17">
                      <p:embed/>
                      <p:pic>
                        <p:nvPicPr>
                          <p:cNvPr id="26" name="Object 25">
                            <a:extLst>
                              <a:ext uri="{FF2B5EF4-FFF2-40B4-BE49-F238E27FC236}">
                                <a16:creationId xmlns:a16="http://schemas.microsoft.com/office/drawing/2014/main" id="{FE82AAC7-D435-4FB7-BDA5-B66585213D38}"/>
                              </a:ext>
                            </a:extLst>
                          </p:cNvPr>
                          <p:cNvPicPr/>
                          <p:nvPr/>
                        </p:nvPicPr>
                        <p:blipFill>
                          <a:blip r:embed="rId5"/>
                          <a:stretch>
                            <a:fillRect/>
                          </a:stretch>
                        </p:blipFill>
                        <p:spPr>
                          <a:xfrm>
                            <a:off x="2280408" y="3824741"/>
                            <a:ext cx="463623" cy="463623"/>
                          </a:xfrm>
                          <a:prstGeom prst="rect">
                            <a:avLst/>
                          </a:prstGeom>
                        </p:spPr>
                      </p:pic>
                    </p:oleObj>
                  </mc:Fallback>
                </mc:AlternateContent>
              </a:graphicData>
            </a:graphic>
          </p:graphicFrame>
          <p:graphicFrame>
            <p:nvGraphicFramePr>
              <p:cNvPr id="27" name="Object 26">
                <a:extLst>
                  <a:ext uri="{FF2B5EF4-FFF2-40B4-BE49-F238E27FC236}">
                    <a16:creationId xmlns:a16="http://schemas.microsoft.com/office/drawing/2014/main" id="{40355D42-C524-4DCD-B2D9-494D4BF4C98A}"/>
                  </a:ext>
                </a:extLst>
              </p:cNvPr>
              <p:cNvGraphicFramePr>
                <a:graphicFrameLocks noChangeAspect="1"/>
              </p:cNvGraphicFramePr>
              <p:nvPr>
                <p:extLst/>
              </p:nvPr>
            </p:nvGraphicFramePr>
            <p:xfrm>
              <a:off x="2802802" y="3899288"/>
              <a:ext cx="548088" cy="389076"/>
            </p:xfrm>
            <a:graphic>
              <a:graphicData uri="http://schemas.openxmlformats.org/presentationml/2006/ole">
                <mc:AlternateContent xmlns:mc="http://schemas.openxmlformats.org/markup-compatibility/2006">
                  <mc:Choice xmlns:v="urn:schemas-microsoft-com:vml" Requires="v">
                    <p:oleObj spid="_x0000_s7195" name="CorelDRAW" r:id="rId6" imgW="257727" imgH="182064" progId="CorelDraw.Graphic.17">
                      <p:embed/>
                    </p:oleObj>
                  </mc:Choice>
                  <mc:Fallback>
                    <p:oleObj name="CorelDRAW" r:id="rId6" imgW="257727" imgH="182064" progId="CorelDraw.Graphic.17">
                      <p:embed/>
                      <p:pic>
                        <p:nvPicPr>
                          <p:cNvPr id="27" name="Object 26">
                            <a:extLst>
                              <a:ext uri="{FF2B5EF4-FFF2-40B4-BE49-F238E27FC236}">
                                <a16:creationId xmlns:a16="http://schemas.microsoft.com/office/drawing/2014/main" id="{40355D42-C524-4DCD-B2D9-494D4BF4C98A}"/>
                              </a:ext>
                            </a:extLst>
                          </p:cNvPr>
                          <p:cNvPicPr/>
                          <p:nvPr/>
                        </p:nvPicPr>
                        <p:blipFill>
                          <a:blip r:embed="rId7"/>
                          <a:stretch>
                            <a:fillRect/>
                          </a:stretch>
                        </p:blipFill>
                        <p:spPr>
                          <a:xfrm>
                            <a:off x="2802802" y="3899288"/>
                            <a:ext cx="548088" cy="389076"/>
                          </a:xfrm>
                          <a:prstGeom prst="rect">
                            <a:avLst/>
                          </a:prstGeom>
                        </p:spPr>
                      </p:pic>
                    </p:oleObj>
                  </mc:Fallback>
                </mc:AlternateContent>
              </a:graphicData>
            </a:graphic>
          </p:graphicFrame>
        </p:grpSp>
      </p:grpSp>
      <p:grpSp>
        <p:nvGrpSpPr>
          <p:cNvPr id="37" name="Group 36">
            <a:extLst>
              <a:ext uri="{FF2B5EF4-FFF2-40B4-BE49-F238E27FC236}">
                <a16:creationId xmlns:a16="http://schemas.microsoft.com/office/drawing/2014/main" id="{C2D79E03-0556-4563-9869-1712682CBA98}"/>
              </a:ext>
            </a:extLst>
          </p:cNvPr>
          <p:cNvGrpSpPr/>
          <p:nvPr/>
        </p:nvGrpSpPr>
        <p:grpSpPr>
          <a:xfrm>
            <a:off x="7460949" y="3888028"/>
            <a:ext cx="1599528" cy="797763"/>
            <a:chOff x="5991730" y="251228"/>
            <a:chExt cx="1199646" cy="598322"/>
          </a:xfrm>
        </p:grpSpPr>
        <p:sp>
          <p:nvSpPr>
            <p:cNvPr id="39" name="Rectangle 38">
              <a:extLst>
                <a:ext uri="{FF2B5EF4-FFF2-40B4-BE49-F238E27FC236}">
                  <a16:creationId xmlns:a16="http://schemas.microsoft.com/office/drawing/2014/main" id="{14A29D12-A5E8-4498-9A17-01014E42787E}"/>
                </a:ext>
              </a:extLst>
            </p:cNvPr>
            <p:cNvSpPr/>
            <p:nvPr/>
          </p:nvSpPr>
          <p:spPr>
            <a:xfrm>
              <a:off x="5991730" y="251228"/>
              <a:ext cx="1199646" cy="59832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sr-Latn-RS" sz="2400">
                <a:solidFill>
                  <a:srgbClr val="6558B1"/>
                </a:solidFill>
                <a:latin typeface="Segoe UI"/>
              </a:endParaRPr>
            </a:p>
          </p:txBody>
        </p:sp>
        <p:grpSp>
          <p:nvGrpSpPr>
            <p:cNvPr id="40" name="Group 39">
              <a:extLst>
                <a:ext uri="{FF2B5EF4-FFF2-40B4-BE49-F238E27FC236}">
                  <a16:creationId xmlns:a16="http://schemas.microsoft.com/office/drawing/2014/main" id="{B3F05B31-4670-417B-9531-AEF4A3957ED8}"/>
                </a:ext>
              </a:extLst>
            </p:cNvPr>
            <p:cNvGrpSpPr/>
            <p:nvPr/>
          </p:nvGrpSpPr>
          <p:grpSpPr>
            <a:xfrm>
              <a:off x="6056312" y="318578"/>
              <a:ext cx="1070482" cy="463623"/>
              <a:chOff x="2280408" y="3824741"/>
              <a:chExt cx="1070482" cy="463623"/>
            </a:xfrm>
            <a:noFill/>
          </p:grpSpPr>
          <p:graphicFrame>
            <p:nvGraphicFramePr>
              <p:cNvPr id="41" name="Object 40">
                <a:extLst>
                  <a:ext uri="{FF2B5EF4-FFF2-40B4-BE49-F238E27FC236}">
                    <a16:creationId xmlns:a16="http://schemas.microsoft.com/office/drawing/2014/main" id="{81AF0BCC-29F6-4748-9685-0D7FD10B09A4}"/>
                  </a:ext>
                </a:extLst>
              </p:cNvPr>
              <p:cNvGraphicFramePr>
                <a:graphicFrameLocks noChangeAspect="1"/>
              </p:cNvGraphicFramePr>
              <p:nvPr>
                <p:extLst/>
              </p:nvPr>
            </p:nvGraphicFramePr>
            <p:xfrm>
              <a:off x="2280408" y="3824741"/>
              <a:ext cx="463623" cy="463623"/>
            </p:xfrm>
            <a:graphic>
              <a:graphicData uri="http://schemas.openxmlformats.org/presentationml/2006/ole">
                <mc:AlternateContent xmlns:mc="http://schemas.openxmlformats.org/markup-compatibility/2006">
                  <mc:Choice xmlns:v="urn:schemas-microsoft-com:vml" Requires="v">
                    <p:oleObj spid="_x0000_s7196" name="CorelDRAW" r:id="rId8" imgW="376584" imgH="376374" progId="CorelDraw.Graphic.17">
                      <p:embed/>
                    </p:oleObj>
                  </mc:Choice>
                  <mc:Fallback>
                    <p:oleObj name="CorelDRAW" r:id="rId8" imgW="376584" imgH="376374" progId="CorelDraw.Graphic.17">
                      <p:embed/>
                      <p:pic>
                        <p:nvPicPr>
                          <p:cNvPr id="41" name="Object 40">
                            <a:extLst>
                              <a:ext uri="{FF2B5EF4-FFF2-40B4-BE49-F238E27FC236}">
                                <a16:creationId xmlns:a16="http://schemas.microsoft.com/office/drawing/2014/main" id="{81AF0BCC-29F6-4748-9685-0D7FD10B09A4}"/>
                              </a:ext>
                            </a:extLst>
                          </p:cNvPr>
                          <p:cNvPicPr/>
                          <p:nvPr/>
                        </p:nvPicPr>
                        <p:blipFill>
                          <a:blip r:embed="rId5"/>
                          <a:stretch>
                            <a:fillRect/>
                          </a:stretch>
                        </p:blipFill>
                        <p:spPr>
                          <a:xfrm>
                            <a:off x="2280408" y="3824741"/>
                            <a:ext cx="463623" cy="463623"/>
                          </a:xfrm>
                          <a:prstGeom prst="rect">
                            <a:avLst/>
                          </a:prstGeom>
                        </p:spPr>
                      </p:pic>
                    </p:oleObj>
                  </mc:Fallback>
                </mc:AlternateContent>
              </a:graphicData>
            </a:graphic>
          </p:graphicFrame>
          <p:graphicFrame>
            <p:nvGraphicFramePr>
              <p:cNvPr id="42" name="Object 41">
                <a:extLst>
                  <a:ext uri="{FF2B5EF4-FFF2-40B4-BE49-F238E27FC236}">
                    <a16:creationId xmlns:a16="http://schemas.microsoft.com/office/drawing/2014/main" id="{E213F59F-B622-4863-BDB3-06C092855A67}"/>
                  </a:ext>
                </a:extLst>
              </p:cNvPr>
              <p:cNvGraphicFramePr>
                <a:graphicFrameLocks noChangeAspect="1"/>
              </p:cNvGraphicFramePr>
              <p:nvPr>
                <p:extLst/>
              </p:nvPr>
            </p:nvGraphicFramePr>
            <p:xfrm>
              <a:off x="2802802" y="3899288"/>
              <a:ext cx="548088" cy="389076"/>
            </p:xfrm>
            <a:graphic>
              <a:graphicData uri="http://schemas.openxmlformats.org/presentationml/2006/ole">
                <mc:AlternateContent xmlns:mc="http://schemas.openxmlformats.org/markup-compatibility/2006">
                  <mc:Choice xmlns:v="urn:schemas-microsoft-com:vml" Requires="v">
                    <p:oleObj spid="_x0000_s7197" name="CorelDRAW" r:id="rId9" imgW="257727" imgH="182064" progId="CorelDraw.Graphic.17">
                      <p:embed/>
                    </p:oleObj>
                  </mc:Choice>
                  <mc:Fallback>
                    <p:oleObj name="CorelDRAW" r:id="rId9" imgW="257727" imgH="182064" progId="CorelDraw.Graphic.17">
                      <p:embed/>
                      <p:pic>
                        <p:nvPicPr>
                          <p:cNvPr id="42" name="Object 41">
                            <a:extLst>
                              <a:ext uri="{FF2B5EF4-FFF2-40B4-BE49-F238E27FC236}">
                                <a16:creationId xmlns:a16="http://schemas.microsoft.com/office/drawing/2014/main" id="{E213F59F-B622-4863-BDB3-06C092855A67}"/>
                              </a:ext>
                            </a:extLst>
                          </p:cNvPr>
                          <p:cNvPicPr/>
                          <p:nvPr/>
                        </p:nvPicPr>
                        <p:blipFill>
                          <a:blip r:embed="rId7"/>
                          <a:stretch>
                            <a:fillRect/>
                          </a:stretch>
                        </p:blipFill>
                        <p:spPr>
                          <a:xfrm>
                            <a:off x="2802802" y="3899288"/>
                            <a:ext cx="548088" cy="389076"/>
                          </a:xfrm>
                          <a:prstGeom prst="rect">
                            <a:avLst/>
                          </a:prstGeom>
                        </p:spPr>
                      </p:pic>
                    </p:oleObj>
                  </mc:Fallback>
                </mc:AlternateContent>
              </a:graphicData>
            </a:graphic>
          </p:graphicFrame>
        </p:grpSp>
      </p:grpSp>
      <p:grpSp>
        <p:nvGrpSpPr>
          <p:cNvPr id="50" name="Group 49">
            <a:extLst>
              <a:ext uri="{FF2B5EF4-FFF2-40B4-BE49-F238E27FC236}">
                <a16:creationId xmlns:a16="http://schemas.microsoft.com/office/drawing/2014/main" id="{868352CE-0882-4EDE-AF65-FC4EE5456019}"/>
              </a:ext>
            </a:extLst>
          </p:cNvPr>
          <p:cNvGrpSpPr/>
          <p:nvPr/>
        </p:nvGrpSpPr>
        <p:grpSpPr>
          <a:xfrm>
            <a:off x="7460949" y="2418697"/>
            <a:ext cx="1599528" cy="797763"/>
            <a:chOff x="5991730" y="251228"/>
            <a:chExt cx="1199646" cy="598322"/>
          </a:xfrm>
        </p:grpSpPr>
        <p:sp>
          <p:nvSpPr>
            <p:cNvPr id="52" name="Rectangle 51">
              <a:extLst>
                <a:ext uri="{FF2B5EF4-FFF2-40B4-BE49-F238E27FC236}">
                  <a16:creationId xmlns:a16="http://schemas.microsoft.com/office/drawing/2014/main" id="{2FEC0C1D-181F-4A32-8C95-4D4D48F2D3F0}"/>
                </a:ext>
              </a:extLst>
            </p:cNvPr>
            <p:cNvSpPr/>
            <p:nvPr/>
          </p:nvSpPr>
          <p:spPr>
            <a:xfrm>
              <a:off x="5991730" y="251228"/>
              <a:ext cx="1199646" cy="59832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sr-Latn-RS" sz="2400">
                <a:solidFill>
                  <a:srgbClr val="6558B1"/>
                </a:solidFill>
                <a:latin typeface="Segoe UI"/>
              </a:endParaRPr>
            </a:p>
          </p:txBody>
        </p:sp>
        <p:grpSp>
          <p:nvGrpSpPr>
            <p:cNvPr id="53" name="Group 52">
              <a:extLst>
                <a:ext uri="{FF2B5EF4-FFF2-40B4-BE49-F238E27FC236}">
                  <a16:creationId xmlns:a16="http://schemas.microsoft.com/office/drawing/2014/main" id="{0378DAF3-814D-4731-B44E-0C5852E17CEA}"/>
                </a:ext>
              </a:extLst>
            </p:cNvPr>
            <p:cNvGrpSpPr/>
            <p:nvPr/>
          </p:nvGrpSpPr>
          <p:grpSpPr>
            <a:xfrm>
              <a:off x="6056312" y="318578"/>
              <a:ext cx="1070482" cy="463623"/>
              <a:chOff x="2280408" y="3824741"/>
              <a:chExt cx="1070482" cy="463623"/>
            </a:xfrm>
            <a:noFill/>
          </p:grpSpPr>
          <p:graphicFrame>
            <p:nvGraphicFramePr>
              <p:cNvPr id="54" name="Object 53">
                <a:extLst>
                  <a:ext uri="{FF2B5EF4-FFF2-40B4-BE49-F238E27FC236}">
                    <a16:creationId xmlns:a16="http://schemas.microsoft.com/office/drawing/2014/main" id="{DE3125E2-A479-4E6A-8D31-6B4627BBE5B6}"/>
                  </a:ext>
                </a:extLst>
              </p:cNvPr>
              <p:cNvGraphicFramePr>
                <a:graphicFrameLocks noChangeAspect="1"/>
              </p:cNvGraphicFramePr>
              <p:nvPr>
                <p:extLst/>
              </p:nvPr>
            </p:nvGraphicFramePr>
            <p:xfrm>
              <a:off x="2280408" y="3824741"/>
              <a:ext cx="463623" cy="463623"/>
            </p:xfrm>
            <a:graphic>
              <a:graphicData uri="http://schemas.openxmlformats.org/presentationml/2006/ole">
                <mc:AlternateContent xmlns:mc="http://schemas.openxmlformats.org/markup-compatibility/2006">
                  <mc:Choice xmlns:v="urn:schemas-microsoft-com:vml" Requires="v">
                    <p:oleObj spid="_x0000_s7198" name="CorelDRAW" r:id="rId10" imgW="376584" imgH="376374" progId="CorelDraw.Graphic.17">
                      <p:embed/>
                    </p:oleObj>
                  </mc:Choice>
                  <mc:Fallback>
                    <p:oleObj name="CorelDRAW" r:id="rId10" imgW="376584" imgH="376374" progId="CorelDraw.Graphic.17">
                      <p:embed/>
                      <p:pic>
                        <p:nvPicPr>
                          <p:cNvPr id="54" name="Object 53">
                            <a:extLst>
                              <a:ext uri="{FF2B5EF4-FFF2-40B4-BE49-F238E27FC236}">
                                <a16:creationId xmlns:a16="http://schemas.microsoft.com/office/drawing/2014/main" id="{DE3125E2-A479-4E6A-8D31-6B4627BBE5B6}"/>
                              </a:ext>
                            </a:extLst>
                          </p:cNvPr>
                          <p:cNvPicPr/>
                          <p:nvPr/>
                        </p:nvPicPr>
                        <p:blipFill>
                          <a:blip r:embed="rId5"/>
                          <a:stretch>
                            <a:fillRect/>
                          </a:stretch>
                        </p:blipFill>
                        <p:spPr>
                          <a:xfrm>
                            <a:off x="2280408" y="3824741"/>
                            <a:ext cx="463623" cy="463623"/>
                          </a:xfrm>
                          <a:prstGeom prst="rect">
                            <a:avLst/>
                          </a:prstGeom>
                        </p:spPr>
                      </p:pic>
                    </p:oleObj>
                  </mc:Fallback>
                </mc:AlternateContent>
              </a:graphicData>
            </a:graphic>
          </p:graphicFrame>
          <p:graphicFrame>
            <p:nvGraphicFramePr>
              <p:cNvPr id="55" name="Object 54">
                <a:extLst>
                  <a:ext uri="{FF2B5EF4-FFF2-40B4-BE49-F238E27FC236}">
                    <a16:creationId xmlns:a16="http://schemas.microsoft.com/office/drawing/2014/main" id="{28D82640-53CC-4026-9A97-4DC5892667AF}"/>
                  </a:ext>
                </a:extLst>
              </p:cNvPr>
              <p:cNvGraphicFramePr>
                <a:graphicFrameLocks noChangeAspect="1"/>
              </p:cNvGraphicFramePr>
              <p:nvPr>
                <p:extLst/>
              </p:nvPr>
            </p:nvGraphicFramePr>
            <p:xfrm>
              <a:off x="2802802" y="3899288"/>
              <a:ext cx="548088" cy="389076"/>
            </p:xfrm>
            <a:graphic>
              <a:graphicData uri="http://schemas.openxmlformats.org/presentationml/2006/ole">
                <mc:AlternateContent xmlns:mc="http://schemas.openxmlformats.org/markup-compatibility/2006">
                  <mc:Choice xmlns:v="urn:schemas-microsoft-com:vml" Requires="v">
                    <p:oleObj spid="_x0000_s7199" name="CorelDRAW" r:id="rId11" imgW="257727" imgH="182064" progId="CorelDraw.Graphic.17">
                      <p:embed/>
                    </p:oleObj>
                  </mc:Choice>
                  <mc:Fallback>
                    <p:oleObj name="CorelDRAW" r:id="rId11" imgW="257727" imgH="182064" progId="CorelDraw.Graphic.17">
                      <p:embed/>
                      <p:pic>
                        <p:nvPicPr>
                          <p:cNvPr id="55" name="Object 54">
                            <a:extLst>
                              <a:ext uri="{FF2B5EF4-FFF2-40B4-BE49-F238E27FC236}">
                                <a16:creationId xmlns:a16="http://schemas.microsoft.com/office/drawing/2014/main" id="{28D82640-53CC-4026-9A97-4DC5892667AF}"/>
                              </a:ext>
                            </a:extLst>
                          </p:cNvPr>
                          <p:cNvPicPr/>
                          <p:nvPr/>
                        </p:nvPicPr>
                        <p:blipFill>
                          <a:blip r:embed="rId7"/>
                          <a:stretch>
                            <a:fillRect/>
                          </a:stretch>
                        </p:blipFill>
                        <p:spPr>
                          <a:xfrm>
                            <a:off x="2802802" y="3899288"/>
                            <a:ext cx="548088" cy="389076"/>
                          </a:xfrm>
                          <a:prstGeom prst="rect">
                            <a:avLst/>
                          </a:prstGeom>
                        </p:spPr>
                      </p:pic>
                    </p:oleObj>
                  </mc:Fallback>
                </mc:AlternateContent>
              </a:graphicData>
            </a:graphic>
          </p:graphicFrame>
        </p:grpSp>
      </p:grpSp>
      <p:grpSp>
        <p:nvGrpSpPr>
          <p:cNvPr id="56" name="Group 55">
            <a:extLst>
              <a:ext uri="{FF2B5EF4-FFF2-40B4-BE49-F238E27FC236}">
                <a16:creationId xmlns:a16="http://schemas.microsoft.com/office/drawing/2014/main" id="{E14379FA-F7F1-470C-AEE9-66D222BD18B9}"/>
              </a:ext>
            </a:extLst>
          </p:cNvPr>
          <p:cNvGrpSpPr/>
          <p:nvPr/>
        </p:nvGrpSpPr>
        <p:grpSpPr>
          <a:xfrm>
            <a:off x="9627585" y="3888028"/>
            <a:ext cx="1599528" cy="797763"/>
            <a:chOff x="5991730" y="251228"/>
            <a:chExt cx="1199646" cy="598322"/>
          </a:xfrm>
        </p:grpSpPr>
        <p:sp>
          <p:nvSpPr>
            <p:cNvPr id="57" name="Rectangle 56">
              <a:extLst>
                <a:ext uri="{FF2B5EF4-FFF2-40B4-BE49-F238E27FC236}">
                  <a16:creationId xmlns:a16="http://schemas.microsoft.com/office/drawing/2014/main" id="{2F515F1F-52A1-4877-A21E-5462365DF95C}"/>
                </a:ext>
              </a:extLst>
            </p:cNvPr>
            <p:cNvSpPr/>
            <p:nvPr/>
          </p:nvSpPr>
          <p:spPr>
            <a:xfrm>
              <a:off x="5991730" y="251228"/>
              <a:ext cx="1199646" cy="59832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sr-Latn-RS" sz="2400">
                <a:solidFill>
                  <a:srgbClr val="6558B1"/>
                </a:solidFill>
                <a:latin typeface="Segoe UI"/>
              </a:endParaRPr>
            </a:p>
          </p:txBody>
        </p:sp>
        <p:grpSp>
          <p:nvGrpSpPr>
            <p:cNvPr id="58" name="Group 57">
              <a:extLst>
                <a:ext uri="{FF2B5EF4-FFF2-40B4-BE49-F238E27FC236}">
                  <a16:creationId xmlns:a16="http://schemas.microsoft.com/office/drawing/2014/main" id="{13B52F2A-1485-43D9-9A16-BACA4D5EE469}"/>
                </a:ext>
              </a:extLst>
            </p:cNvPr>
            <p:cNvGrpSpPr/>
            <p:nvPr/>
          </p:nvGrpSpPr>
          <p:grpSpPr>
            <a:xfrm>
              <a:off x="6056312" y="318578"/>
              <a:ext cx="1070482" cy="463623"/>
              <a:chOff x="2280408" y="3824741"/>
              <a:chExt cx="1070482" cy="463623"/>
            </a:xfrm>
            <a:noFill/>
          </p:grpSpPr>
          <p:graphicFrame>
            <p:nvGraphicFramePr>
              <p:cNvPr id="59" name="Object 58">
                <a:extLst>
                  <a:ext uri="{FF2B5EF4-FFF2-40B4-BE49-F238E27FC236}">
                    <a16:creationId xmlns:a16="http://schemas.microsoft.com/office/drawing/2014/main" id="{1A9A391C-14E5-47E0-B239-0660A177D4AA}"/>
                  </a:ext>
                </a:extLst>
              </p:cNvPr>
              <p:cNvGraphicFramePr>
                <a:graphicFrameLocks noChangeAspect="1"/>
              </p:cNvGraphicFramePr>
              <p:nvPr>
                <p:extLst/>
              </p:nvPr>
            </p:nvGraphicFramePr>
            <p:xfrm>
              <a:off x="2280408" y="3824741"/>
              <a:ext cx="463623" cy="463623"/>
            </p:xfrm>
            <a:graphic>
              <a:graphicData uri="http://schemas.openxmlformats.org/presentationml/2006/ole">
                <mc:AlternateContent xmlns:mc="http://schemas.openxmlformats.org/markup-compatibility/2006">
                  <mc:Choice xmlns:v="urn:schemas-microsoft-com:vml" Requires="v">
                    <p:oleObj spid="_x0000_s7200" name="CorelDRAW" r:id="rId4" imgW="376584" imgH="376374" progId="CorelDraw.Graphic.17">
                      <p:embed/>
                    </p:oleObj>
                  </mc:Choice>
                  <mc:Fallback>
                    <p:oleObj name="CorelDRAW" r:id="rId4" imgW="376584" imgH="376374" progId="CorelDraw.Graphic.17">
                      <p:embed/>
                      <p:pic>
                        <p:nvPicPr>
                          <p:cNvPr id="59" name="Object 58">
                            <a:extLst>
                              <a:ext uri="{FF2B5EF4-FFF2-40B4-BE49-F238E27FC236}">
                                <a16:creationId xmlns:a16="http://schemas.microsoft.com/office/drawing/2014/main" id="{1A9A391C-14E5-47E0-B239-0660A177D4AA}"/>
                              </a:ext>
                            </a:extLst>
                          </p:cNvPr>
                          <p:cNvPicPr/>
                          <p:nvPr/>
                        </p:nvPicPr>
                        <p:blipFill>
                          <a:blip r:embed="rId5"/>
                          <a:stretch>
                            <a:fillRect/>
                          </a:stretch>
                        </p:blipFill>
                        <p:spPr>
                          <a:xfrm>
                            <a:off x="2280408" y="3824741"/>
                            <a:ext cx="463623" cy="463623"/>
                          </a:xfrm>
                          <a:prstGeom prst="rect">
                            <a:avLst/>
                          </a:prstGeom>
                        </p:spPr>
                      </p:pic>
                    </p:oleObj>
                  </mc:Fallback>
                </mc:AlternateContent>
              </a:graphicData>
            </a:graphic>
          </p:graphicFrame>
          <p:graphicFrame>
            <p:nvGraphicFramePr>
              <p:cNvPr id="60" name="Object 59">
                <a:extLst>
                  <a:ext uri="{FF2B5EF4-FFF2-40B4-BE49-F238E27FC236}">
                    <a16:creationId xmlns:a16="http://schemas.microsoft.com/office/drawing/2014/main" id="{C81F75C5-C5CB-400F-A8B7-6601A4B104AB}"/>
                  </a:ext>
                </a:extLst>
              </p:cNvPr>
              <p:cNvGraphicFramePr>
                <a:graphicFrameLocks noChangeAspect="1"/>
              </p:cNvGraphicFramePr>
              <p:nvPr>
                <p:extLst/>
              </p:nvPr>
            </p:nvGraphicFramePr>
            <p:xfrm>
              <a:off x="2802802" y="3899288"/>
              <a:ext cx="548088" cy="389076"/>
            </p:xfrm>
            <a:graphic>
              <a:graphicData uri="http://schemas.openxmlformats.org/presentationml/2006/ole">
                <mc:AlternateContent xmlns:mc="http://schemas.openxmlformats.org/markup-compatibility/2006">
                  <mc:Choice xmlns:v="urn:schemas-microsoft-com:vml" Requires="v">
                    <p:oleObj spid="_x0000_s7201" name="CorelDRAW" r:id="rId6" imgW="257727" imgH="182064" progId="CorelDraw.Graphic.17">
                      <p:embed/>
                    </p:oleObj>
                  </mc:Choice>
                  <mc:Fallback>
                    <p:oleObj name="CorelDRAW" r:id="rId6" imgW="257727" imgH="182064" progId="CorelDraw.Graphic.17">
                      <p:embed/>
                      <p:pic>
                        <p:nvPicPr>
                          <p:cNvPr id="60" name="Object 59">
                            <a:extLst>
                              <a:ext uri="{FF2B5EF4-FFF2-40B4-BE49-F238E27FC236}">
                                <a16:creationId xmlns:a16="http://schemas.microsoft.com/office/drawing/2014/main" id="{C81F75C5-C5CB-400F-A8B7-6601A4B104AB}"/>
                              </a:ext>
                            </a:extLst>
                          </p:cNvPr>
                          <p:cNvPicPr/>
                          <p:nvPr/>
                        </p:nvPicPr>
                        <p:blipFill>
                          <a:blip r:embed="rId7"/>
                          <a:stretch>
                            <a:fillRect/>
                          </a:stretch>
                        </p:blipFill>
                        <p:spPr>
                          <a:xfrm>
                            <a:off x="2802802" y="3899288"/>
                            <a:ext cx="548088" cy="389076"/>
                          </a:xfrm>
                          <a:prstGeom prst="rect">
                            <a:avLst/>
                          </a:prstGeom>
                        </p:spPr>
                      </p:pic>
                    </p:oleObj>
                  </mc:Fallback>
                </mc:AlternateContent>
              </a:graphicData>
            </a:graphic>
          </p:graphicFrame>
        </p:grpSp>
      </p:grpSp>
    </p:spTree>
    <p:extLst>
      <p:ext uri="{BB962C8B-B14F-4D97-AF65-F5344CB8AC3E}">
        <p14:creationId xmlns:p14="http://schemas.microsoft.com/office/powerpoint/2010/main" val="3181234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21" presetClass="entr" presetSubtype="1"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1900"/>
                                        <p:tgtEl>
                                          <p:spTgt spid="2"/>
                                        </p:tgtEl>
                                      </p:cBhvr>
                                    </p:animEffect>
                                  </p:childTnLst>
                                </p:cTn>
                              </p:par>
                              <p:par>
                                <p:cTn id="14" presetID="8" presetClass="emph" presetSubtype="0" fill="hold" nodeType="withEffect">
                                  <p:stCondLst>
                                    <p:cond delay="0"/>
                                  </p:stCondLst>
                                  <p:childTnLst>
                                    <p:animRot by="21600000">
                                      <p:cBhvr>
                                        <p:cTn id="15" dur="1800" fill="hold"/>
                                        <p:tgtEl>
                                          <p:spTgt spid="14"/>
                                        </p:tgtEl>
                                        <p:attrNameLst>
                                          <p:attrName>r</p:attrName>
                                        </p:attrNameLst>
                                      </p:cBhvr>
                                    </p:animRot>
                                  </p:childTnLst>
                                </p:cTn>
                              </p:par>
                              <p:par>
                                <p:cTn id="16" presetID="10" presetClass="entr" presetSubtype="0" fill="hold" nodeType="withEffect">
                                  <p:stCondLst>
                                    <p:cond delay="2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600"/>
                                  </p:stCondLst>
                                  <p:childTnLst>
                                    <p:set>
                                      <p:cBhvr>
                                        <p:cTn id="20" dur="1" fill="hold">
                                          <p:stCondLst>
                                            <p:cond delay="0"/>
                                          </p:stCondLst>
                                        </p:cTn>
                                        <p:tgtEl>
                                          <p:spTgt spid="56"/>
                                        </p:tgtEl>
                                        <p:attrNameLst>
                                          <p:attrName>style.visibility</p:attrName>
                                        </p:attrNameLst>
                                      </p:cBhvr>
                                      <p:to>
                                        <p:strVal val="visible"/>
                                      </p:to>
                                    </p:set>
                                    <p:animEffect transition="in" filter="fade">
                                      <p:cBhvr>
                                        <p:cTn id="21" dur="500"/>
                                        <p:tgtEl>
                                          <p:spTgt spid="56"/>
                                        </p:tgtEl>
                                      </p:cBhvr>
                                    </p:animEffect>
                                  </p:childTnLst>
                                </p:cTn>
                              </p:par>
                              <p:par>
                                <p:cTn id="22" presetID="10" presetClass="entr" presetSubtype="0" fill="hold" nodeType="withEffect">
                                  <p:stCondLst>
                                    <p:cond delay="100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grpId="0" nodeType="withEffect">
                                  <p:stCondLst>
                                    <p:cond delay="30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51" grpId="0" animBg="1"/>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Premium Disk Performance</a:t>
            </a:r>
          </a:p>
        </p:txBody>
      </p:sp>
      <p:sp>
        <p:nvSpPr>
          <p:cNvPr id="7" name="Content Placeholder 6">
            <a:extLst>
              <a:ext uri="{FF2B5EF4-FFF2-40B4-BE49-F238E27FC236}">
                <a16:creationId xmlns:a16="http://schemas.microsoft.com/office/drawing/2014/main" id="{E428E517-A6E8-45EA-A841-8856B0F47EDC}"/>
              </a:ext>
            </a:extLst>
          </p:cNvPr>
          <p:cNvSpPr>
            <a:spLocks noGrp="1"/>
          </p:cNvSpPr>
          <p:nvPr>
            <p:ph sz="quarter" idx="11"/>
          </p:nvPr>
        </p:nvSpPr>
        <p:spPr/>
        <p:txBody>
          <a:bodyPr/>
          <a:lstStyle/>
          <a:p>
            <a:r>
              <a:rPr lang="en-US" dirty="0">
                <a:solidFill>
                  <a:schemeClr val="accent2"/>
                </a:solidFill>
              </a:rPr>
              <a:t>Performance depend on disk size</a:t>
            </a:r>
          </a:p>
        </p:txBody>
      </p:sp>
      <p:graphicFrame>
        <p:nvGraphicFramePr>
          <p:cNvPr id="6" name="Table 5"/>
          <p:cNvGraphicFramePr>
            <a:graphicFrameLocks noGrp="1"/>
          </p:cNvGraphicFramePr>
          <p:nvPr>
            <p:extLst/>
          </p:nvPr>
        </p:nvGraphicFramePr>
        <p:xfrm>
          <a:off x="603252" y="2745633"/>
          <a:ext cx="10776235" cy="1486575"/>
        </p:xfrm>
        <a:graphic>
          <a:graphicData uri="http://schemas.openxmlformats.org/drawingml/2006/table">
            <a:tbl>
              <a:tblPr firstRow="1" bandRow="1">
                <a:tableStyleId>{5A111915-BE36-4E01-A7E5-04B1672EAD32}</a:tableStyleId>
              </a:tblPr>
              <a:tblGrid>
                <a:gridCol w="2155247">
                  <a:extLst>
                    <a:ext uri="{9D8B030D-6E8A-4147-A177-3AD203B41FA5}">
                      <a16:colId xmlns:a16="http://schemas.microsoft.com/office/drawing/2014/main" val="20000"/>
                    </a:ext>
                  </a:extLst>
                </a:gridCol>
                <a:gridCol w="2155247">
                  <a:extLst>
                    <a:ext uri="{9D8B030D-6E8A-4147-A177-3AD203B41FA5}">
                      <a16:colId xmlns:a16="http://schemas.microsoft.com/office/drawing/2014/main" val="20001"/>
                    </a:ext>
                  </a:extLst>
                </a:gridCol>
                <a:gridCol w="2155247">
                  <a:extLst>
                    <a:ext uri="{9D8B030D-6E8A-4147-A177-3AD203B41FA5}">
                      <a16:colId xmlns:a16="http://schemas.microsoft.com/office/drawing/2014/main" val="20002"/>
                    </a:ext>
                  </a:extLst>
                </a:gridCol>
                <a:gridCol w="2155247">
                  <a:extLst>
                    <a:ext uri="{9D8B030D-6E8A-4147-A177-3AD203B41FA5}">
                      <a16:colId xmlns:a16="http://schemas.microsoft.com/office/drawing/2014/main" val="20003"/>
                    </a:ext>
                  </a:extLst>
                </a:gridCol>
                <a:gridCol w="2155247">
                  <a:extLst>
                    <a:ext uri="{9D8B030D-6E8A-4147-A177-3AD203B41FA5}">
                      <a16:colId xmlns:a16="http://schemas.microsoft.com/office/drawing/2014/main" val="20004"/>
                    </a:ext>
                  </a:extLst>
                </a:gridCol>
              </a:tblGrid>
              <a:tr h="495525">
                <a:tc>
                  <a:txBody>
                    <a:bodyPr/>
                    <a:lstStyle/>
                    <a:p>
                      <a:pPr algn="l"/>
                      <a:endParaRPr lang="en-US" sz="1500" b="1" dirty="0">
                        <a:solidFill>
                          <a:schemeClr val="accent1"/>
                        </a:solidFill>
                        <a:latin typeface="+mn-lt"/>
                        <a:cs typeface="Segoe"/>
                      </a:endParaRPr>
                    </a:p>
                  </a:txBody>
                  <a:tcPr marL="121920" marR="121920" anchor="ctr">
                    <a:lnL w="9525" cap="flat" cmpd="sng" algn="ctr">
                      <a:noFill/>
                      <a:prstDash val="solid"/>
                    </a:lnL>
                    <a:lnR>
                      <a:noFill/>
                    </a:lnR>
                    <a:lnT w="9525" cap="flat" cmpd="sng" algn="ctr">
                      <a:noFill/>
                      <a:prstDash val="solid"/>
                    </a:lnT>
                    <a:lnB w="6350" cap="flat" cmpd="sng" algn="ctr">
                      <a:solidFill>
                        <a:prstClr val="white">
                          <a:lumMod val="50000"/>
                        </a:prstClr>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accent3">
                              <a:lumMod val="75000"/>
                            </a:schemeClr>
                          </a:solidFill>
                          <a:latin typeface="+mn-lt"/>
                          <a:cs typeface="Segoe"/>
                        </a:rPr>
                        <a:t>&lt;128GB</a:t>
                      </a:r>
                    </a:p>
                  </a:txBody>
                  <a:tcPr marL="121920" marR="121920" anchor="ctr">
                    <a:lnL>
                      <a:noFill/>
                    </a:lnL>
                    <a:lnR>
                      <a:noFill/>
                    </a:lnR>
                    <a:lnT w="9525" cap="flat" cmpd="sng" algn="ctr">
                      <a:noFill/>
                      <a:prstDash val="solid"/>
                    </a:lnT>
                    <a:lnB w="6350" cap="flat" cmpd="sng" algn="ctr">
                      <a:solidFill>
                        <a:prstClr val="white">
                          <a:lumMod val="50000"/>
                        </a:prstClr>
                      </a:solidFill>
                      <a:prstDash val="sysDot"/>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tx1">
                              <a:lumMod val="50000"/>
                              <a:lumOff val="50000"/>
                            </a:schemeClr>
                          </a:solidFill>
                          <a:latin typeface="+mn-lt"/>
                          <a:cs typeface="Segoe"/>
                        </a:rPr>
                        <a:t>&lt;512GB</a:t>
                      </a:r>
                    </a:p>
                  </a:txBody>
                  <a:tcPr marL="121920" marR="121920" anchor="ctr">
                    <a:lnL>
                      <a:noFill/>
                    </a:lnL>
                    <a:lnR>
                      <a:noFill/>
                    </a:lnR>
                    <a:lnT w="9525" cap="flat" cmpd="sng" algn="ctr">
                      <a:noFill/>
                      <a:prstDash val="solid"/>
                    </a:lnT>
                    <a:lnB w="6350" cap="flat" cmpd="sng" algn="ctr">
                      <a:solidFill>
                        <a:prstClr val="white">
                          <a:lumMod val="50000"/>
                        </a:prstClr>
                      </a:solidFill>
                      <a:prstDash val="sysDot"/>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bg1"/>
                          </a:solidFill>
                          <a:latin typeface="+mn-lt"/>
                          <a:cs typeface="Segoe"/>
                        </a:rPr>
                        <a:t>&lt;1TB</a:t>
                      </a:r>
                    </a:p>
                  </a:txBody>
                  <a:tcPr marL="121920" marR="121920" anchor="ctr">
                    <a:lnL>
                      <a:noFill/>
                    </a:lnL>
                    <a:lnR>
                      <a:noFill/>
                    </a:lnR>
                    <a:lnT w="9525" cap="flat" cmpd="sng" algn="ctr">
                      <a:noFill/>
                      <a:prstDash val="solid"/>
                    </a:lnT>
                    <a:lnB w="6350" cap="flat" cmpd="sng" algn="ctr">
                      <a:solidFill>
                        <a:prstClr val="white">
                          <a:lumMod val="50000"/>
                        </a:prstClr>
                      </a:solidFill>
                      <a:prstDash val="sysDot"/>
                      <a:round/>
                      <a:headEnd type="none" w="med" len="med"/>
                      <a:tailEnd type="none" w="med" len="med"/>
                    </a:lnB>
                    <a:lnTlToBr w="12700" cmpd="sng">
                      <a:noFill/>
                      <a:prstDash val="solid"/>
                    </a:lnTlToBr>
                    <a:lnBlToTr w="12700" cmpd="sng">
                      <a:noFill/>
                      <a:prstDash val="solid"/>
                    </a:lnBlToTr>
                    <a:solidFill>
                      <a:schemeClr val="bg1">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accent2"/>
                          </a:solidFill>
                          <a:latin typeface="+mn-lt"/>
                          <a:cs typeface="Segoe"/>
                        </a:rPr>
                        <a:t>&gt;2TB</a:t>
                      </a:r>
                    </a:p>
                  </a:txBody>
                  <a:tcPr marL="121920" marR="121920" anchor="ctr">
                    <a:lnL>
                      <a:noFill/>
                    </a:lnL>
                    <a:lnR>
                      <a:noFill/>
                    </a:lnR>
                    <a:lnT w="9525" cap="flat" cmpd="sng" algn="ctr">
                      <a:noFill/>
                      <a:prstDash val="solid"/>
                    </a:lnT>
                    <a:lnB w="6350" cap="flat" cmpd="sng" algn="ctr">
                      <a:solidFill>
                        <a:prstClr val="white">
                          <a:lumMod val="50000"/>
                        </a:prst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0"/>
                  </a:ext>
                </a:extLst>
              </a:tr>
              <a:tr h="495525">
                <a:tc>
                  <a:txBody>
                    <a:bodyPr/>
                    <a:lstStyle/>
                    <a:p>
                      <a:pPr algn="l"/>
                      <a:r>
                        <a:rPr lang="en-US" sz="1600" b="1" dirty="0">
                          <a:solidFill>
                            <a:srgbClr val="595959"/>
                          </a:solidFill>
                          <a:latin typeface="+mn-lt"/>
                          <a:cs typeface="Segoe"/>
                        </a:rPr>
                        <a:t>IOPS</a:t>
                      </a:r>
                    </a:p>
                  </a:txBody>
                  <a:tcPr marL="121920" marR="121920" anchor="ctr">
                    <a:lnL w="9525" cap="flat" cmpd="sng" algn="ctr">
                      <a:noFill/>
                      <a:prstDash val="solid"/>
                    </a:lnL>
                    <a:lnR>
                      <a:noFill/>
                    </a:lnR>
                    <a:lnT w="6350" cap="flat" cmpd="sng" algn="ctr">
                      <a:solidFill>
                        <a:prstClr val="white">
                          <a:lumMod val="50000"/>
                        </a:prstClr>
                      </a:solidFill>
                      <a:prstDash val="sysDot"/>
                      <a:round/>
                      <a:headEnd type="none" w="med" len="med"/>
                      <a:tailEnd type="none" w="med" len="med"/>
                    </a:lnT>
                    <a:lnB w="6350" cap="flat" cmpd="sng" algn="ctr">
                      <a:solidFill>
                        <a:prstClr val="white">
                          <a:lumMod val="50000"/>
                        </a:prstClr>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algn="l" defTabSz="914400" rtl="0" eaLnBrk="1" latinLnBrk="0" hangingPunct="1"/>
                      <a:r>
                        <a:rPr lang="en-US" sz="1600" b="0" kern="1200" dirty="0">
                          <a:solidFill>
                            <a:srgbClr val="595959"/>
                          </a:solidFill>
                          <a:latin typeface="+mn-lt"/>
                          <a:ea typeface="+mn-ea"/>
                        </a:rPr>
                        <a:t>500</a:t>
                      </a:r>
                    </a:p>
                  </a:txBody>
                  <a:tcPr marL="121920" marR="121920" marT="60960" marB="60960" anchor="ctr">
                    <a:lnL>
                      <a:noFill/>
                    </a:lnL>
                    <a:lnR>
                      <a:noFill/>
                    </a:lnR>
                    <a:lnT w="6350" cap="flat" cmpd="sng" algn="ctr">
                      <a:solidFill>
                        <a:prstClr val="white">
                          <a:lumMod val="50000"/>
                        </a:prstClr>
                      </a:solidFill>
                      <a:prstDash val="sysDot"/>
                      <a:round/>
                      <a:headEnd type="none" w="med" len="med"/>
                      <a:tailEnd type="none" w="med" len="med"/>
                    </a:lnT>
                    <a:lnB w="6350" cap="flat" cmpd="sng" algn="ctr">
                      <a:solidFill>
                        <a:prstClr val="white">
                          <a:lumMod val="50000"/>
                        </a:prstClr>
                      </a:solidFill>
                      <a:prstDash val="sysDot"/>
                      <a:round/>
                      <a:headEnd type="none" w="med" len="med"/>
                      <a:tailEnd type="none" w="med" len="med"/>
                    </a:lnB>
                    <a:lnTlToBr w="12700" cmpd="sng">
                      <a:noFill/>
                      <a:prstDash val="solid"/>
                    </a:lnTlToBr>
                    <a:lnBlToTr w="12700" cmpd="sng">
                      <a:noFill/>
                      <a:prstDash val="solid"/>
                    </a:lnBlToTr>
                    <a:solidFill>
                      <a:srgbClr val="EAFAFB"/>
                    </a:solidFill>
                  </a:tcPr>
                </a:tc>
                <a:tc>
                  <a:txBody>
                    <a:bodyPr/>
                    <a:lstStyle/>
                    <a:p>
                      <a:pPr marL="0" algn="l" defTabSz="914400" rtl="0" eaLnBrk="1" latinLnBrk="0" hangingPunct="1"/>
                      <a:r>
                        <a:rPr lang="en-US" sz="1600" b="0" kern="1200" dirty="0">
                          <a:solidFill>
                            <a:srgbClr val="595959"/>
                          </a:solidFill>
                          <a:latin typeface="+mn-lt"/>
                          <a:ea typeface="+mn-ea"/>
                        </a:rPr>
                        <a:t>2300</a:t>
                      </a:r>
                    </a:p>
                  </a:txBody>
                  <a:tcPr marL="121920" marR="121920" marT="60960" marB="60960" anchor="ctr">
                    <a:lnL>
                      <a:noFill/>
                    </a:lnL>
                    <a:lnR>
                      <a:noFill/>
                    </a:lnR>
                    <a:lnT w="6350" cap="flat" cmpd="sng" algn="ctr">
                      <a:solidFill>
                        <a:prstClr val="white">
                          <a:lumMod val="50000"/>
                        </a:prstClr>
                      </a:solidFill>
                      <a:prstDash val="sysDot"/>
                      <a:round/>
                      <a:headEnd type="none" w="med" len="med"/>
                      <a:tailEnd type="none" w="med" len="med"/>
                    </a:lnT>
                    <a:lnB w="6350" cap="flat" cmpd="sng" algn="ctr">
                      <a:solidFill>
                        <a:prstClr val="white">
                          <a:lumMod val="50000"/>
                        </a:prstClr>
                      </a:solidFill>
                      <a:prstDash val="sysDot"/>
                      <a:round/>
                      <a:headEnd type="none" w="med" len="med"/>
                      <a:tailEnd type="none" w="med" len="med"/>
                    </a:lnB>
                    <a:lnTlToBr w="12700" cmpd="sng">
                      <a:noFill/>
                      <a:prstDash val="solid"/>
                    </a:lnTlToBr>
                    <a:lnBlToTr w="12700" cmpd="sng">
                      <a:noFill/>
                      <a:prstDash val="solid"/>
                    </a:lnBlToTr>
                    <a:solidFill>
                      <a:srgbClr val="F0F4F8"/>
                    </a:solidFill>
                  </a:tcPr>
                </a:tc>
                <a:tc>
                  <a:txBody>
                    <a:bodyPr/>
                    <a:lstStyle/>
                    <a:p>
                      <a:pPr marL="0" algn="l" defTabSz="914400" rtl="0" eaLnBrk="1" latinLnBrk="0" hangingPunct="1"/>
                      <a:r>
                        <a:rPr lang="en-US" sz="1600" b="0" kern="1200" dirty="0">
                          <a:solidFill>
                            <a:srgbClr val="595959"/>
                          </a:solidFill>
                          <a:latin typeface="+mn-lt"/>
                          <a:ea typeface="+mn-ea"/>
                        </a:rPr>
                        <a:t>5000</a:t>
                      </a:r>
                    </a:p>
                  </a:txBody>
                  <a:tcPr marL="121920" marR="121920" marT="60960" marB="60960" anchor="ctr">
                    <a:lnL>
                      <a:noFill/>
                    </a:lnL>
                    <a:lnR>
                      <a:noFill/>
                    </a:lnR>
                    <a:lnT w="6350" cap="flat" cmpd="sng" algn="ctr">
                      <a:solidFill>
                        <a:prstClr val="white">
                          <a:lumMod val="50000"/>
                        </a:prstClr>
                      </a:solidFill>
                      <a:prstDash val="sysDot"/>
                      <a:round/>
                      <a:headEnd type="none" w="med" len="med"/>
                      <a:tailEnd type="none" w="med" len="med"/>
                    </a:lnT>
                    <a:lnB w="6350" cap="flat" cmpd="sng" algn="ctr">
                      <a:solidFill>
                        <a:prstClr val="white">
                          <a:lumMod val="50000"/>
                        </a:prstClr>
                      </a:solidFill>
                      <a:prstDash val="sysDot"/>
                      <a:round/>
                      <a:headEnd type="none" w="med" len="med"/>
                      <a:tailEnd type="none" w="med" len="med"/>
                    </a:lnB>
                    <a:lnTlToBr w="12700" cmpd="sng">
                      <a:noFill/>
                      <a:prstDash val="solid"/>
                    </a:lnTlToBr>
                    <a:lnBlToTr w="12700" cmpd="sng">
                      <a:noFill/>
                      <a:prstDash val="solid"/>
                    </a:lnBlToTr>
                    <a:solidFill>
                      <a:srgbClr val="F0EFF7"/>
                    </a:solidFill>
                  </a:tcPr>
                </a:tc>
                <a:tc>
                  <a:txBody>
                    <a:bodyPr/>
                    <a:lstStyle/>
                    <a:p>
                      <a:pPr marL="0" algn="l" defTabSz="914400" rtl="0" eaLnBrk="1" latinLnBrk="0" hangingPunct="1"/>
                      <a:r>
                        <a:rPr lang="en-US" sz="1600" b="0" kern="1200" dirty="0">
                          <a:solidFill>
                            <a:srgbClr val="595959"/>
                          </a:solidFill>
                          <a:latin typeface="+mn-lt"/>
                          <a:ea typeface="+mn-ea"/>
                        </a:rPr>
                        <a:t>7500</a:t>
                      </a:r>
                    </a:p>
                  </a:txBody>
                  <a:tcPr marL="121920" marR="121920" marT="60960" marB="60960" anchor="ctr">
                    <a:lnL>
                      <a:noFill/>
                    </a:lnL>
                    <a:lnR>
                      <a:noFill/>
                    </a:lnR>
                    <a:lnT w="6350" cap="flat" cmpd="sng" algn="ctr">
                      <a:solidFill>
                        <a:prstClr val="white">
                          <a:lumMod val="50000"/>
                        </a:prstClr>
                      </a:solidFill>
                      <a:prstDash val="sysDot"/>
                      <a:round/>
                      <a:headEnd type="none" w="med" len="med"/>
                      <a:tailEnd type="none" w="med" len="med"/>
                    </a:lnT>
                    <a:lnB w="6350" cap="flat" cmpd="sng" algn="ctr">
                      <a:solidFill>
                        <a:prstClr val="white">
                          <a:lumMod val="50000"/>
                        </a:prstClr>
                      </a:solidFill>
                      <a:prstDash val="sysDot"/>
                      <a:round/>
                      <a:headEnd type="none" w="med" len="med"/>
                      <a:tailEnd type="none" w="med" len="med"/>
                    </a:lnB>
                    <a:lnTlToBr w="12700" cmpd="sng">
                      <a:noFill/>
                      <a:prstDash val="solid"/>
                    </a:lnTlToBr>
                    <a:lnBlToTr w="12700" cmpd="sng">
                      <a:noFill/>
                      <a:prstDash val="solid"/>
                    </a:lnBlToTr>
                    <a:solidFill>
                      <a:srgbClr val="FFECEC"/>
                    </a:solidFill>
                  </a:tcPr>
                </a:tc>
                <a:extLst>
                  <a:ext uri="{0D108BD9-81ED-4DB2-BD59-A6C34878D82A}">
                    <a16:rowId xmlns:a16="http://schemas.microsoft.com/office/drawing/2014/main" val="10001"/>
                  </a:ext>
                </a:extLst>
              </a:tr>
              <a:tr h="495525">
                <a:tc>
                  <a:txBody>
                    <a:bodyPr/>
                    <a:lstStyle/>
                    <a:p>
                      <a:pPr algn="l"/>
                      <a:r>
                        <a:rPr lang="en-US" sz="1600" b="1" dirty="0">
                          <a:solidFill>
                            <a:srgbClr val="595959"/>
                          </a:solidFill>
                          <a:latin typeface="+mn-lt"/>
                          <a:cs typeface="Segoe"/>
                        </a:rPr>
                        <a:t>Throughput</a:t>
                      </a:r>
                    </a:p>
                  </a:txBody>
                  <a:tcPr marL="121920" marR="121920" anchor="ctr">
                    <a:lnL w="9525" cap="flat" cmpd="sng" algn="ctr">
                      <a:noFill/>
                      <a:prstDash val="solid"/>
                    </a:lnL>
                    <a:lnR>
                      <a:noFill/>
                    </a:lnR>
                    <a:lnT w="6350" cap="flat" cmpd="sng" algn="ctr">
                      <a:solidFill>
                        <a:prstClr val="white">
                          <a:lumMod val="50000"/>
                        </a:prstClr>
                      </a:solidFill>
                      <a:prstDash val="sysDot"/>
                      <a:round/>
                      <a:headEnd type="none" w="med" len="med"/>
                      <a:tailEnd type="none" w="med" len="med"/>
                    </a:lnT>
                    <a:lnB w="6350" cap="flat" cmpd="sng" algn="ctr">
                      <a:solidFill>
                        <a:prstClr val="white">
                          <a:lumMod val="50000"/>
                        </a:prstClr>
                      </a:solidFill>
                      <a:prstDash val="sysDot"/>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marL="0" algn="l" defTabSz="914400" rtl="0" eaLnBrk="1" latinLnBrk="0" hangingPunct="1"/>
                      <a:r>
                        <a:rPr lang="en-US" sz="1600" b="0" kern="1200" dirty="0">
                          <a:solidFill>
                            <a:srgbClr val="595959"/>
                          </a:solidFill>
                          <a:latin typeface="+mn-lt"/>
                          <a:ea typeface="+mn-ea"/>
                        </a:rPr>
                        <a:t>100 MB/s</a:t>
                      </a:r>
                    </a:p>
                  </a:txBody>
                  <a:tcPr marL="121920" marR="121920" marT="60960" marB="60960" anchor="ctr">
                    <a:lnL>
                      <a:noFill/>
                    </a:lnL>
                    <a:lnR>
                      <a:noFill/>
                    </a:lnR>
                    <a:lnT w="6350" cap="flat" cmpd="sng" algn="ctr">
                      <a:solidFill>
                        <a:prstClr val="white">
                          <a:lumMod val="50000"/>
                        </a:prstClr>
                      </a:solidFill>
                      <a:prstDash val="sysDot"/>
                      <a:round/>
                      <a:headEnd type="none" w="med" len="med"/>
                      <a:tailEnd type="none" w="med" len="med"/>
                    </a:lnT>
                    <a:lnB w="6350" cap="flat" cmpd="sng" algn="ctr">
                      <a:solidFill>
                        <a:prstClr val="white">
                          <a:lumMod val="50000"/>
                        </a:prstClr>
                      </a:solidFill>
                      <a:prstDash val="sysDot"/>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algn="l" defTabSz="914400" rtl="0" eaLnBrk="1" latinLnBrk="0" hangingPunct="1"/>
                      <a:r>
                        <a:rPr lang="en-US" sz="1600" b="0" kern="1200" dirty="0">
                          <a:solidFill>
                            <a:srgbClr val="595959"/>
                          </a:solidFill>
                          <a:latin typeface="+mn-lt"/>
                          <a:ea typeface="+mn-ea"/>
                        </a:rPr>
                        <a:t>150 MB/s</a:t>
                      </a:r>
                    </a:p>
                  </a:txBody>
                  <a:tcPr marL="121920" marR="121920" marT="60960" marB="60960" anchor="ctr">
                    <a:lnL>
                      <a:noFill/>
                    </a:lnL>
                    <a:lnR>
                      <a:noFill/>
                    </a:lnR>
                    <a:lnT w="6350" cap="flat" cmpd="sng" algn="ctr">
                      <a:solidFill>
                        <a:prstClr val="white">
                          <a:lumMod val="50000"/>
                        </a:prstClr>
                      </a:solidFill>
                      <a:prstDash val="sysDot"/>
                      <a:round/>
                      <a:headEnd type="none" w="med" len="med"/>
                      <a:tailEnd type="none" w="med" len="med"/>
                    </a:lnT>
                    <a:lnB w="6350" cap="flat" cmpd="sng" algn="ctr">
                      <a:solidFill>
                        <a:prstClr val="white">
                          <a:lumMod val="50000"/>
                        </a:prstClr>
                      </a:solidFill>
                      <a:prstDash val="sysDot"/>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marL="0" algn="l" defTabSz="914400" rtl="0" eaLnBrk="1" latinLnBrk="0" hangingPunct="1"/>
                      <a:r>
                        <a:rPr lang="en-US" sz="1600" b="0" kern="1200" dirty="0">
                          <a:solidFill>
                            <a:srgbClr val="595959"/>
                          </a:solidFill>
                          <a:latin typeface="+mn-lt"/>
                          <a:ea typeface="+mn-ea"/>
                        </a:rPr>
                        <a:t>200 MB/s</a:t>
                      </a:r>
                    </a:p>
                  </a:txBody>
                  <a:tcPr marL="121920" marR="121920" marT="60960" marB="60960" anchor="ctr">
                    <a:lnL>
                      <a:noFill/>
                    </a:lnL>
                    <a:lnR>
                      <a:noFill/>
                    </a:lnR>
                    <a:lnT w="6350" cap="flat" cmpd="sng" algn="ctr">
                      <a:solidFill>
                        <a:prstClr val="white">
                          <a:lumMod val="50000"/>
                        </a:prstClr>
                      </a:solidFill>
                      <a:prstDash val="sysDot"/>
                      <a:round/>
                      <a:headEnd type="none" w="med" len="med"/>
                      <a:tailEnd type="none" w="med" len="med"/>
                    </a:lnT>
                    <a:lnB w="6350" cap="flat" cmpd="sng" algn="ctr">
                      <a:solidFill>
                        <a:prstClr val="white">
                          <a:lumMod val="50000"/>
                        </a:prstClr>
                      </a:solidFill>
                      <a:prstDash val="sysDot"/>
                      <a:round/>
                      <a:headEnd type="none" w="med" len="med"/>
                      <a:tailEnd type="none" w="med" len="med"/>
                    </a:lnB>
                    <a:lnTlToBr w="12700" cmpd="sng">
                      <a:noFill/>
                      <a:prstDash val="solid"/>
                    </a:lnTlToBr>
                    <a:lnBlToTr w="12700" cmpd="sng">
                      <a:noFill/>
                      <a:prstDash val="solid"/>
                    </a:lnBlToTr>
                    <a:solidFill>
                      <a:schemeClr val="bg1">
                        <a:lumMod val="20000"/>
                        <a:lumOff val="80000"/>
                      </a:schemeClr>
                    </a:solidFill>
                  </a:tcPr>
                </a:tc>
                <a:tc>
                  <a:txBody>
                    <a:bodyPr/>
                    <a:lstStyle/>
                    <a:p>
                      <a:pPr marL="0" algn="l" defTabSz="914400" rtl="0" eaLnBrk="1" latinLnBrk="0" hangingPunct="1"/>
                      <a:r>
                        <a:rPr lang="en-US" sz="1600" b="0" kern="1200" dirty="0">
                          <a:solidFill>
                            <a:srgbClr val="595959"/>
                          </a:solidFill>
                          <a:latin typeface="+mn-lt"/>
                          <a:ea typeface="+mn-ea"/>
                        </a:rPr>
                        <a:t>250 MB/s</a:t>
                      </a:r>
                    </a:p>
                  </a:txBody>
                  <a:tcPr marL="121920" marR="121920" marT="60960" marB="60960" anchor="ctr">
                    <a:lnL>
                      <a:noFill/>
                    </a:lnL>
                    <a:lnR>
                      <a:noFill/>
                    </a:lnR>
                    <a:lnT w="6350" cap="flat" cmpd="sng" algn="ctr">
                      <a:solidFill>
                        <a:prstClr val="white">
                          <a:lumMod val="50000"/>
                        </a:prstClr>
                      </a:solidFill>
                      <a:prstDash val="sysDot"/>
                      <a:round/>
                      <a:headEnd type="none" w="med" len="med"/>
                      <a:tailEnd type="none" w="med" len="med"/>
                    </a:lnT>
                    <a:lnB w="6350" cap="flat" cmpd="sng" algn="ctr">
                      <a:solidFill>
                        <a:prstClr val="white">
                          <a:lumMod val="50000"/>
                        </a:prst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005950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p>
            <a:r>
              <a:rPr lang="en-US" sz="2800" cap="all" dirty="0"/>
              <a:t>Azure is the most economical destination for SQL Workloads*</a:t>
            </a:r>
          </a:p>
        </p:txBody>
      </p:sp>
      <p:sp>
        <p:nvSpPr>
          <p:cNvPr id="5" name="Text Placeholder 4">
            <a:extLst>
              <a:ext uri="{FF2B5EF4-FFF2-40B4-BE49-F238E27FC236}">
                <a16:creationId xmlns:a16="http://schemas.microsoft.com/office/drawing/2014/main" id="{72B5AFDA-5965-4FD0-A191-04D9BF4AD2C1}"/>
              </a:ext>
            </a:extLst>
          </p:cNvPr>
          <p:cNvSpPr>
            <a:spLocks noGrp="1"/>
          </p:cNvSpPr>
          <p:nvPr>
            <p:ph type="body" sz="quarter" idx="10"/>
          </p:nvPr>
        </p:nvSpPr>
        <p:spPr/>
        <p:txBody>
          <a:bodyPr/>
          <a:lstStyle/>
          <a:p>
            <a:pPr marL="0" indent="0">
              <a:buNone/>
            </a:pPr>
            <a:r>
              <a:rPr lang="en-US" dirty="0"/>
              <a:t>Use your on-premises SQL Server licenses with Software Assurance to save up to 30% on SQL Database Managed Instance.</a:t>
            </a:r>
          </a:p>
          <a:p>
            <a:pPr marL="0" indent="0">
              <a:buNone/>
            </a:pPr>
            <a:r>
              <a:rPr lang="en-US" dirty="0"/>
              <a:t>Deploy a SQL Database Managed Instance and select Azure Hybrid Benefit for SQL Server as an option in the portal. </a:t>
            </a:r>
          </a:p>
          <a:p>
            <a:pPr marL="0" indent="0">
              <a:buNone/>
            </a:pPr>
            <a:endParaRPr lang="en-US" dirty="0"/>
          </a:p>
        </p:txBody>
      </p:sp>
      <p:sp>
        <p:nvSpPr>
          <p:cNvPr id="6" name="TextBox 5">
            <a:extLst>
              <a:ext uri="{FF2B5EF4-FFF2-40B4-BE49-F238E27FC236}">
                <a16:creationId xmlns:a16="http://schemas.microsoft.com/office/drawing/2014/main" id="{94908CA2-1FDE-43CC-91DB-1156E7405D31}"/>
              </a:ext>
            </a:extLst>
          </p:cNvPr>
          <p:cNvSpPr txBox="1"/>
          <p:nvPr/>
        </p:nvSpPr>
        <p:spPr>
          <a:xfrm>
            <a:off x="6606994" y="6106688"/>
            <a:ext cx="4701086" cy="461665"/>
          </a:xfrm>
          <a:prstGeom prst="rect">
            <a:avLst/>
          </a:prstGeom>
          <a:noFill/>
        </p:spPr>
        <p:txBody>
          <a:bodyPr wrap="square" rtlCol="0">
            <a:spAutoFit/>
          </a:bodyPr>
          <a:lstStyle/>
          <a:p>
            <a:pPr algn="ctr"/>
            <a:r>
              <a:rPr lang="en-US" sz="1200"/>
              <a:t>SQL Server Enterprise Edition running Tier 1 app moving to Managed Instance Business Critical tier</a:t>
            </a:r>
          </a:p>
        </p:txBody>
      </p:sp>
      <p:sp>
        <p:nvSpPr>
          <p:cNvPr id="3" name="Rectangle 2">
            <a:extLst>
              <a:ext uri="{FF2B5EF4-FFF2-40B4-BE49-F238E27FC236}">
                <a16:creationId xmlns:a16="http://schemas.microsoft.com/office/drawing/2014/main" id="{F6B03911-B640-4091-A529-B0D6D0EEE36E}"/>
              </a:ext>
            </a:extLst>
          </p:cNvPr>
          <p:cNvSpPr/>
          <p:nvPr/>
        </p:nvSpPr>
        <p:spPr bwMode="auto">
          <a:xfrm>
            <a:off x="6929921" y="1987731"/>
            <a:ext cx="1590243" cy="3382668"/>
          </a:xfrm>
          <a:prstGeom prst="rect">
            <a:avLst/>
          </a:prstGeom>
          <a:solidFill>
            <a:schemeClr val="bg1"/>
          </a:solidFill>
          <a:ln w="15875">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1" name="Rectangle 20">
            <a:extLst>
              <a:ext uri="{FF2B5EF4-FFF2-40B4-BE49-F238E27FC236}">
                <a16:creationId xmlns:a16="http://schemas.microsoft.com/office/drawing/2014/main" id="{DA4DE031-B478-40C7-9E40-A0AA6941C8E8}"/>
              </a:ext>
            </a:extLst>
          </p:cNvPr>
          <p:cNvSpPr/>
          <p:nvPr/>
        </p:nvSpPr>
        <p:spPr bwMode="auto">
          <a:xfrm>
            <a:off x="9169524" y="3234122"/>
            <a:ext cx="1592760" cy="2135100"/>
          </a:xfrm>
          <a:prstGeom prst="rect">
            <a:avLst/>
          </a:prstGeom>
          <a:solidFill>
            <a:schemeClr val="tx2"/>
          </a:solidFill>
          <a:ln w="15875">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6" name="TextBox 25">
            <a:extLst>
              <a:ext uri="{FF2B5EF4-FFF2-40B4-BE49-F238E27FC236}">
                <a16:creationId xmlns:a16="http://schemas.microsoft.com/office/drawing/2014/main" id="{F9C7D362-E586-4E57-9ECC-722057752BA9}"/>
              </a:ext>
            </a:extLst>
          </p:cNvPr>
          <p:cNvSpPr txBox="1"/>
          <p:nvPr/>
        </p:nvSpPr>
        <p:spPr>
          <a:xfrm>
            <a:off x="5500913" y="351745"/>
            <a:ext cx="4699530" cy="338554"/>
          </a:xfrm>
          <a:prstGeom prst="rect">
            <a:avLst/>
          </a:prstGeom>
          <a:noFill/>
        </p:spPr>
        <p:txBody>
          <a:bodyPr wrap="square" rtlCol="0">
            <a:spAutoFit/>
          </a:bodyPr>
          <a:lstStyle/>
          <a:p>
            <a:r>
              <a:rPr lang="en-US" sz="1600" b="1" kern="0" spc="100" dirty="0">
                <a:latin typeface="Segoe UI Semibold" charset="0"/>
                <a:cs typeface="Segoe UI Semibold" charset="0"/>
              </a:rPr>
              <a:t>Azure Hybrid Benefit for SQL Server</a:t>
            </a:r>
          </a:p>
        </p:txBody>
      </p:sp>
      <p:sp>
        <p:nvSpPr>
          <p:cNvPr id="27" name="TextBox 26">
            <a:extLst>
              <a:ext uri="{FF2B5EF4-FFF2-40B4-BE49-F238E27FC236}">
                <a16:creationId xmlns:a16="http://schemas.microsoft.com/office/drawing/2014/main" id="{80D2D0FD-F9AD-4AE9-A122-AFEC6EF77631}"/>
              </a:ext>
            </a:extLst>
          </p:cNvPr>
          <p:cNvSpPr txBox="1"/>
          <p:nvPr/>
        </p:nvSpPr>
        <p:spPr>
          <a:xfrm>
            <a:off x="6928662" y="5539380"/>
            <a:ext cx="1592760" cy="535531"/>
          </a:xfrm>
          <a:prstGeom prst="rect">
            <a:avLst/>
          </a:prstGeom>
          <a:noFill/>
        </p:spPr>
        <p:txBody>
          <a:bodyPr wrap="square" lIns="91440" tIns="45720" rIns="91440" bIns="45720" rtlCol="0">
            <a:spAutoFit/>
          </a:bodyPr>
          <a:lstStyle/>
          <a:p>
            <a:pPr algn="ctr">
              <a:lnSpc>
                <a:spcPct val="90000"/>
              </a:lnSpc>
              <a:spcAft>
                <a:spcPts val="600"/>
              </a:spcAft>
            </a:pPr>
            <a:r>
              <a:rPr lang="en-US" sz="1600" b="1" kern="0">
                <a:ln>
                  <a:solidFill>
                    <a:srgbClr val="FFFFFF">
                      <a:alpha val="0"/>
                    </a:srgbClr>
                  </a:solidFill>
                </a:ln>
                <a:solidFill>
                  <a:schemeClr val="tx2"/>
                </a:solidFill>
                <a:latin typeface="Segoe UI Semibold" charset="0"/>
                <a:cs typeface="Segoe UI Semibold" charset="0"/>
              </a:rPr>
              <a:t>License included</a:t>
            </a:r>
            <a:endParaRPr lang="en-US" sz="1600" kern="0">
              <a:ln>
                <a:solidFill>
                  <a:srgbClr val="FFFFFF">
                    <a:alpha val="0"/>
                  </a:srgbClr>
                </a:solidFill>
              </a:ln>
              <a:latin typeface="Segoe UI Semilight" panose="020B0402040204020203" pitchFamily="34" charset="0"/>
              <a:cs typeface="Segoe UI Semilight" panose="020B0402040204020203" pitchFamily="34" charset="0"/>
            </a:endParaRPr>
          </a:p>
        </p:txBody>
      </p:sp>
      <p:sp>
        <p:nvSpPr>
          <p:cNvPr id="33" name="TextBox 32">
            <a:extLst>
              <a:ext uri="{FF2B5EF4-FFF2-40B4-BE49-F238E27FC236}">
                <a16:creationId xmlns:a16="http://schemas.microsoft.com/office/drawing/2014/main" id="{83A12288-EED0-4474-8CCA-9579AE030E2F}"/>
              </a:ext>
            </a:extLst>
          </p:cNvPr>
          <p:cNvSpPr txBox="1"/>
          <p:nvPr/>
        </p:nvSpPr>
        <p:spPr>
          <a:xfrm>
            <a:off x="9169524" y="5539380"/>
            <a:ext cx="1592760" cy="535531"/>
          </a:xfrm>
          <a:prstGeom prst="rect">
            <a:avLst/>
          </a:prstGeom>
          <a:noFill/>
        </p:spPr>
        <p:txBody>
          <a:bodyPr wrap="square" lIns="91440" tIns="45720" rIns="91440" bIns="45720" rtlCol="0">
            <a:spAutoFit/>
          </a:bodyPr>
          <a:lstStyle/>
          <a:p>
            <a:pPr algn="ctr">
              <a:lnSpc>
                <a:spcPct val="90000"/>
              </a:lnSpc>
              <a:spcAft>
                <a:spcPts val="600"/>
              </a:spcAft>
            </a:pPr>
            <a:r>
              <a:rPr lang="en-US" sz="1600" b="1" kern="0" dirty="0">
                <a:ln>
                  <a:solidFill>
                    <a:srgbClr val="FFFFFF">
                      <a:alpha val="0"/>
                    </a:srgbClr>
                  </a:solidFill>
                </a:ln>
                <a:solidFill>
                  <a:schemeClr val="tx2"/>
                </a:solidFill>
                <a:latin typeface="Segoe UI Semibold" charset="0"/>
                <a:cs typeface="Segoe UI Semibold" charset="0"/>
              </a:rPr>
              <a:t>With Azure Hybrid Benefit</a:t>
            </a:r>
            <a:endParaRPr lang="en-US" sz="1600" kern="0" dirty="0">
              <a:ln>
                <a:solidFill>
                  <a:srgbClr val="FFFFFF">
                    <a:alpha val="0"/>
                  </a:srgbClr>
                </a:solidFill>
              </a:ln>
              <a:latin typeface="Segoe UI Semilight" panose="020B0402040204020203" pitchFamily="34" charset="0"/>
              <a:cs typeface="Segoe UI Semilight" panose="020B0402040204020203" pitchFamily="34" charset="0"/>
            </a:endParaRPr>
          </a:p>
        </p:txBody>
      </p:sp>
      <p:sp>
        <p:nvSpPr>
          <p:cNvPr id="34" name="TextBox 33">
            <a:extLst>
              <a:ext uri="{FF2B5EF4-FFF2-40B4-BE49-F238E27FC236}">
                <a16:creationId xmlns:a16="http://schemas.microsoft.com/office/drawing/2014/main" id="{35981147-D5CF-4125-AC73-10B113394348}"/>
              </a:ext>
            </a:extLst>
          </p:cNvPr>
          <p:cNvSpPr txBox="1"/>
          <p:nvPr/>
        </p:nvSpPr>
        <p:spPr>
          <a:xfrm>
            <a:off x="9099612" y="1987731"/>
            <a:ext cx="1662671" cy="677108"/>
          </a:xfrm>
          <a:prstGeom prst="rect">
            <a:avLst/>
          </a:prstGeom>
          <a:noFill/>
        </p:spPr>
        <p:txBody>
          <a:bodyPr wrap="square" lIns="137160" tIns="45720" rIns="91440" bIns="45720" rtlCol="0">
            <a:spAutoFit/>
          </a:bodyPr>
          <a:lstStyle/>
          <a:p>
            <a:pPr algn="r">
              <a:spcBef>
                <a:spcPts val="600"/>
              </a:spcBef>
              <a:spcAft>
                <a:spcPts val="1600"/>
              </a:spcAft>
            </a:pPr>
            <a:r>
              <a:rPr lang="en-US">
                <a:gradFill>
                  <a:gsLst>
                    <a:gs pos="1250">
                      <a:schemeClr val="tx1"/>
                    </a:gs>
                    <a:gs pos="100000">
                      <a:schemeClr val="tx1"/>
                    </a:gs>
                  </a:gsLst>
                  <a:lin ang="5400000" scaled="0"/>
                </a:gradFill>
                <a:latin typeface="+mj-lt"/>
              </a:rPr>
              <a:t>Up to </a:t>
            </a:r>
            <a:r>
              <a:rPr lang="en-US" sz="2000" b="1">
                <a:solidFill>
                  <a:schemeClr val="tx2"/>
                </a:solidFill>
              </a:rPr>
              <a:t>30% </a:t>
            </a:r>
            <a:r>
              <a:rPr lang="en-US">
                <a:gradFill>
                  <a:gsLst>
                    <a:gs pos="1250">
                      <a:schemeClr val="tx1"/>
                    </a:gs>
                    <a:gs pos="100000">
                      <a:schemeClr val="tx1"/>
                    </a:gs>
                  </a:gsLst>
                  <a:lin ang="5400000" scaled="0"/>
                </a:gradFill>
                <a:latin typeface="+mj-lt"/>
              </a:rPr>
              <a:t>annual savings</a:t>
            </a:r>
          </a:p>
        </p:txBody>
      </p:sp>
      <p:cxnSp>
        <p:nvCxnSpPr>
          <p:cNvPr id="35" name="Straight Connector 34">
            <a:extLst>
              <a:ext uri="{FF2B5EF4-FFF2-40B4-BE49-F238E27FC236}">
                <a16:creationId xmlns:a16="http://schemas.microsoft.com/office/drawing/2014/main" id="{883D6EAB-0284-41C0-ABF9-409154D7DB8D}"/>
              </a:ext>
            </a:extLst>
          </p:cNvPr>
          <p:cNvCxnSpPr>
            <a:cxnSpLocks/>
          </p:cNvCxnSpPr>
          <p:nvPr/>
        </p:nvCxnSpPr>
        <p:spPr>
          <a:xfrm>
            <a:off x="10762284" y="1990580"/>
            <a:ext cx="0" cy="2181931"/>
          </a:xfrm>
          <a:prstGeom prst="line">
            <a:avLst/>
          </a:prstGeom>
          <a:ln w="12700">
            <a:solidFill>
              <a:schemeClr val="accent1"/>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629CF02D-F25C-4EC8-B8CD-2BBB4A4849D8}"/>
              </a:ext>
            </a:extLst>
          </p:cNvPr>
          <p:cNvGrpSpPr/>
          <p:nvPr/>
        </p:nvGrpSpPr>
        <p:grpSpPr>
          <a:xfrm>
            <a:off x="269240" y="5922297"/>
            <a:ext cx="216270" cy="721636"/>
            <a:chOff x="4081774" y="3329291"/>
            <a:chExt cx="208476" cy="695630"/>
          </a:xfrm>
        </p:grpSpPr>
        <p:sp>
          <p:nvSpPr>
            <p:cNvPr id="13" name="Freeform: Shape 234">
              <a:extLst>
                <a:ext uri="{FF2B5EF4-FFF2-40B4-BE49-F238E27FC236}">
                  <a16:creationId xmlns:a16="http://schemas.microsoft.com/office/drawing/2014/main" id="{34D54093-21A0-4664-B076-106C9A1AA6BC}"/>
                </a:ext>
              </a:extLst>
            </p:cNvPr>
            <p:cNvSpPr/>
            <p:nvPr/>
          </p:nvSpPr>
          <p:spPr bwMode="auto">
            <a:xfrm>
              <a:off x="4081774" y="3385143"/>
              <a:ext cx="208476" cy="428318"/>
            </a:xfrm>
            <a:custGeom>
              <a:avLst/>
              <a:gdLst>
                <a:gd name="connsiteX0" fmla="*/ 1610436 w 1744997"/>
                <a:gd name="connsiteY0" fmla="*/ 0 h 3184478"/>
                <a:gd name="connsiteX1" fmla="*/ 90985 w 1744997"/>
                <a:gd name="connsiteY1" fmla="*/ 523165 h 3184478"/>
                <a:gd name="connsiteX2" fmla="*/ 900752 w 1744997"/>
                <a:gd name="connsiteY2" fmla="*/ 1628633 h 3184478"/>
                <a:gd name="connsiteX3" fmla="*/ 1724167 w 1744997"/>
                <a:gd name="connsiteY3" fmla="*/ 2602174 h 3184478"/>
                <a:gd name="connsiteX4" fmla="*/ 0 w 1744997"/>
                <a:gd name="connsiteY4" fmla="*/ 3184478 h 3184478"/>
                <a:gd name="connsiteX0" fmla="*/ 1610436 w 1724272"/>
                <a:gd name="connsiteY0" fmla="*/ 0 h 3184478"/>
                <a:gd name="connsiteX1" fmla="*/ 90985 w 1724272"/>
                <a:gd name="connsiteY1" fmla="*/ 523165 h 3184478"/>
                <a:gd name="connsiteX2" fmla="*/ 1724167 w 1724272"/>
                <a:gd name="connsiteY2" fmla="*/ 2602174 h 3184478"/>
                <a:gd name="connsiteX3" fmla="*/ 0 w 1724272"/>
                <a:gd name="connsiteY3" fmla="*/ 3184478 h 3184478"/>
                <a:gd name="connsiteX0" fmla="*/ 1610436 w 1724272"/>
                <a:gd name="connsiteY0" fmla="*/ 137369 h 3321847"/>
                <a:gd name="connsiteX1" fmla="*/ 90985 w 1724272"/>
                <a:gd name="connsiteY1" fmla="*/ 660534 h 3321847"/>
                <a:gd name="connsiteX2" fmla="*/ 1724167 w 1724272"/>
                <a:gd name="connsiteY2" fmla="*/ 2739543 h 3321847"/>
                <a:gd name="connsiteX3" fmla="*/ 0 w 1724272"/>
                <a:gd name="connsiteY3" fmla="*/ 3321847 h 3321847"/>
                <a:gd name="connsiteX0" fmla="*/ 1610436 w 1724265"/>
                <a:gd name="connsiteY0" fmla="*/ 256061 h 3440539"/>
                <a:gd name="connsiteX1" fmla="*/ 90985 w 1724265"/>
                <a:gd name="connsiteY1" fmla="*/ 779226 h 3440539"/>
                <a:gd name="connsiteX2" fmla="*/ 1724167 w 1724265"/>
                <a:gd name="connsiteY2" fmla="*/ 2858235 h 3440539"/>
                <a:gd name="connsiteX3" fmla="*/ 0 w 1724265"/>
                <a:gd name="connsiteY3" fmla="*/ 3440539 h 3440539"/>
                <a:gd name="connsiteX0" fmla="*/ 1610436 w 1741923"/>
                <a:gd name="connsiteY0" fmla="*/ 256061 h 3440539"/>
                <a:gd name="connsiteX1" fmla="*/ 90985 w 1741923"/>
                <a:gd name="connsiteY1" fmla="*/ 779226 h 3440539"/>
                <a:gd name="connsiteX2" fmla="*/ 1724167 w 1741923"/>
                <a:gd name="connsiteY2" fmla="*/ 2858235 h 3440539"/>
                <a:gd name="connsiteX3" fmla="*/ 0 w 1741923"/>
                <a:gd name="connsiteY3" fmla="*/ 3440539 h 3440539"/>
                <a:gd name="connsiteX0" fmla="*/ 1610436 w 1724327"/>
                <a:gd name="connsiteY0" fmla="*/ 256061 h 3440539"/>
                <a:gd name="connsiteX1" fmla="*/ 90985 w 1724327"/>
                <a:gd name="connsiteY1" fmla="*/ 779226 h 3440539"/>
                <a:gd name="connsiteX2" fmla="*/ 1724167 w 1724327"/>
                <a:gd name="connsiteY2" fmla="*/ 2858235 h 3440539"/>
                <a:gd name="connsiteX3" fmla="*/ 0 w 1724327"/>
                <a:gd name="connsiteY3" fmla="*/ 3440539 h 3440539"/>
                <a:gd name="connsiteX0" fmla="*/ 1610436 w 1725288"/>
                <a:gd name="connsiteY0" fmla="*/ 256061 h 3482768"/>
                <a:gd name="connsiteX1" fmla="*/ 90985 w 1725288"/>
                <a:gd name="connsiteY1" fmla="*/ 779226 h 3482768"/>
                <a:gd name="connsiteX2" fmla="*/ 1724167 w 1725288"/>
                <a:gd name="connsiteY2" fmla="*/ 2858235 h 3482768"/>
                <a:gd name="connsiteX3" fmla="*/ 0 w 1725288"/>
                <a:gd name="connsiteY3" fmla="*/ 3440539 h 3482768"/>
                <a:gd name="connsiteX0" fmla="*/ 1610436 w 1725288"/>
                <a:gd name="connsiteY0" fmla="*/ 256061 h 3630751"/>
                <a:gd name="connsiteX1" fmla="*/ 90985 w 1725288"/>
                <a:gd name="connsiteY1" fmla="*/ 779226 h 3630751"/>
                <a:gd name="connsiteX2" fmla="*/ 1724167 w 1725288"/>
                <a:gd name="connsiteY2" fmla="*/ 2858235 h 3630751"/>
                <a:gd name="connsiteX3" fmla="*/ 0 w 1725288"/>
                <a:gd name="connsiteY3" fmla="*/ 3440539 h 3630751"/>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14"/>
                <a:gd name="connsiteY0" fmla="*/ 194772 h 3569462"/>
                <a:gd name="connsiteX1" fmla="*/ 90985 w 1725214"/>
                <a:gd name="connsiteY1" fmla="*/ 717937 h 3569462"/>
                <a:gd name="connsiteX2" fmla="*/ 1724167 w 1725214"/>
                <a:gd name="connsiteY2" fmla="*/ 2796946 h 3569462"/>
                <a:gd name="connsiteX3" fmla="*/ 0 w 1725214"/>
                <a:gd name="connsiteY3" fmla="*/ 3379250 h 3569462"/>
                <a:gd name="connsiteX0" fmla="*/ 1610436 w 1725401"/>
                <a:gd name="connsiteY0" fmla="*/ 194772 h 3569481"/>
                <a:gd name="connsiteX1" fmla="*/ 90985 w 1725401"/>
                <a:gd name="connsiteY1" fmla="*/ 717937 h 3569481"/>
                <a:gd name="connsiteX2" fmla="*/ 1724167 w 1725401"/>
                <a:gd name="connsiteY2" fmla="*/ 2796946 h 3569481"/>
                <a:gd name="connsiteX3" fmla="*/ 0 w 1725401"/>
                <a:gd name="connsiteY3" fmla="*/ 3379250 h 3569481"/>
                <a:gd name="connsiteX0" fmla="*/ 1610436 w 1725387"/>
                <a:gd name="connsiteY0" fmla="*/ 170107 h 3544816"/>
                <a:gd name="connsiteX1" fmla="*/ 90985 w 1725387"/>
                <a:gd name="connsiteY1" fmla="*/ 693272 h 3544816"/>
                <a:gd name="connsiteX2" fmla="*/ 1724167 w 1725387"/>
                <a:gd name="connsiteY2" fmla="*/ 2772281 h 3544816"/>
                <a:gd name="connsiteX3" fmla="*/ 0 w 1725387"/>
                <a:gd name="connsiteY3" fmla="*/ 3354585 h 3544816"/>
              </a:gdLst>
              <a:ahLst/>
              <a:cxnLst>
                <a:cxn ang="0">
                  <a:pos x="connsiteX0" y="connsiteY0"/>
                </a:cxn>
                <a:cxn ang="0">
                  <a:pos x="connsiteX1" y="connsiteY1"/>
                </a:cxn>
                <a:cxn ang="0">
                  <a:pos x="connsiteX2" y="connsiteY2"/>
                </a:cxn>
                <a:cxn ang="0">
                  <a:pos x="connsiteX3" y="connsiteY3"/>
                </a:cxn>
              </a:cxnLst>
              <a:rect l="l" t="t" r="r" b="b"/>
              <a:pathLst>
                <a:path w="1725387" h="3544816">
                  <a:moveTo>
                    <a:pt x="1610436" y="170107"/>
                  </a:moveTo>
                  <a:cubicBezTo>
                    <a:pt x="864359" y="-204447"/>
                    <a:pt x="234321" y="70327"/>
                    <a:pt x="90985" y="693272"/>
                  </a:cubicBezTo>
                  <a:cubicBezTo>
                    <a:pt x="-144789" y="1717958"/>
                    <a:pt x="1780667" y="1815552"/>
                    <a:pt x="1724167" y="2772281"/>
                  </a:cubicBezTo>
                  <a:cubicBezTo>
                    <a:pt x="1662160" y="3822254"/>
                    <a:pt x="291152" y="3566126"/>
                    <a:pt x="0" y="3354585"/>
                  </a:cubicBezTo>
                </a:path>
              </a:pathLst>
            </a:cu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6851E1D4-B86E-46A8-B636-11980BB792E9}"/>
                </a:ext>
              </a:extLst>
            </p:cNvPr>
            <p:cNvCxnSpPr>
              <a:cxnSpLocks/>
            </p:cNvCxnSpPr>
            <p:nvPr/>
          </p:nvCxnSpPr>
          <p:spPr>
            <a:xfrm>
              <a:off x="4186012" y="3329291"/>
              <a:ext cx="0" cy="695630"/>
            </a:xfrm>
            <a:prstGeom prst="line">
              <a:avLst/>
            </a:prstGeom>
            <a:ln w="1905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969A6C43-37B7-4603-B3D5-504B12BAC731}"/>
              </a:ext>
            </a:extLst>
          </p:cNvPr>
          <p:cNvSpPr txBox="1"/>
          <p:nvPr/>
        </p:nvSpPr>
        <p:spPr>
          <a:xfrm>
            <a:off x="593645" y="6368000"/>
            <a:ext cx="4320540" cy="424732"/>
          </a:xfrm>
          <a:prstGeom prst="rect">
            <a:avLst/>
          </a:prstGeom>
          <a:noFill/>
        </p:spPr>
        <p:txBody>
          <a:bodyPr wrap="square" lIns="91440" tIns="45720" rIns="91440" bIns="45720" rtlCol="0">
            <a:spAutoFit/>
          </a:bodyPr>
          <a:lstStyle/>
          <a:p>
            <a:pPr>
              <a:lnSpc>
                <a:spcPct val="90000"/>
              </a:lnSpc>
              <a:spcAft>
                <a:spcPts val="600"/>
              </a:spcAft>
            </a:pPr>
            <a:r>
              <a:rPr lang="en-US" sz="1200" dirty="0">
                <a:solidFill>
                  <a:schemeClr val="bg1"/>
                </a:solidFill>
              </a:rPr>
              <a:t>*Based upon comparison of on-demand pricing on Azure for Managed Instance versus running SQL on AWS RDS.</a:t>
            </a:r>
          </a:p>
        </p:txBody>
      </p:sp>
    </p:spTree>
    <p:extLst>
      <p:ext uri="{BB962C8B-B14F-4D97-AF65-F5344CB8AC3E}">
        <p14:creationId xmlns:p14="http://schemas.microsoft.com/office/powerpoint/2010/main" val="3110206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BDE6815-D8CF-465A-A686-C88570B5C914}"/>
              </a:ext>
            </a:extLst>
          </p:cNvPr>
          <p:cNvSpPr/>
          <p:nvPr/>
        </p:nvSpPr>
        <p:spPr bwMode="auto">
          <a:xfrm>
            <a:off x="6177416" y="515620"/>
            <a:ext cx="4176602" cy="590146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Semilight"/>
                <a:ea typeface="Segoe UI" pitchFamily="34" charset="0"/>
                <a:cs typeface="Segoe UI" pitchFamily="34" charset="0"/>
              </a:rPr>
              <a:t>H1 2018</a:t>
            </a:r>
          </a:p>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Semilight"/>
                <a:ea typeface="Segoe UI" pitchFamily="34" charset="0"/>
                <a:cs typeface="Segoe UI" pitchFamily="34" charset="0"/>
              </a:rPr>
              <a:t>General availability</a:t>
            </a:r>
          </a:p>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14102" fontAlgn="base">
              <a:lnSpc>
                <a:spcPct val="90000"/>
              </a:lnSpc>
              <a:spcBef>
                <a:spcPct val="0"/>
              </a:spcBef>
              <a:spcAft>
                <a:spcPct val="0"/>
              </a:spcAft>
              <a:defRPr/>
            </a:pPr>
            <a:r>
              <a:rPr lang="en-US" sz="1961" dirty="0">
                <a:gradFill>
                  <a:gsLst>
                    <a:gs pos="0">
                      <a:srgbClr val="FFFFFF"/>
                    </a:gs>
                    <a:gs pos="100000">
                      <a:srgbClr val="FFFFFF"/>
                    </a:gs>
                  </a:gsLst>
                  <a:lin ang="5400000" scaled="0"/>
                </a:gradFill>
                <a:latin typeface="Segoe UI Semilight"/>
                <a:ea typeface="Segoe UI" pitchFamily="34" charset="0"/>
                <a:cs typeface="Segoe UI" pitchFamily="34" charset="0"/>
              </a:rPr>
              <a:t>Geo-replication</a:t>
            </a:r>
          </a:p>
          <a:p>
            <a:pPr algn="ctr" defTabSz="914102" fontAlgn="base">
              <a:lnSpc>
                <a:spcPct val="90000"/>
              </a:lnSpc>
              <a:spcBef>
                <a:spcPct val="0"/>
              </a:spcBef>
              <a:spcAft>
                <a:spcPct val="0"/>
              </a:spcAft>
              <a:defRPr/>
            </a:pPr>
            <a:endParaRPr lang="en-US" sz="1961" dirty="0">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14102" fontAlgn="base">
              <a:lnSpc>
                <a:spcPct val="90000"/>
              </a:lnSpc>
              <a:spcBef>
                <a:spcPct val="0"/>
              </a:spcBef>
              <a:spcAft>
                <a:spcPct val="0"/>
              </a:spcAft>
              <a:defRPr/>
            </a:pPr>
            <a:r>
              <a:rPr lang="en-US" sz="1961" dirty="0">
                <a:gradFill>
                  <a:gsLst>
                    <a:gs pos="0">
                      <a:srgbClr val="FFFFFF"/>
                    </a:gs>
                    <a:gs pos="100000">
                      <a:srgbClr val="FFFFFF"/>
                    </a:gs>
                  </a:gsLst>
                  <a:lin ang="5400000" scaled="0"/>
                </a:gradFill>
                <a:latin typeface="Segoe UI Semilight"/>
                <a:ea typeface="Segoe UI" pitchFamily="34" charset="0"/>
                <a:cs typeface="Segoe UI" pitchFamily="34" charset="0"/>
              </a:rPr>
              <a:t>Automatic indexing / tuning</a:t>
            </a:r>
          </a:p>
          <a:p>
            <a:pPr algn="ctr" defTabSz="914102" fontAlgn="base">
              <a:lnSpc>
                <a:spcPct val="90000"/>
              </a:lnSpc>
              <a:spcBef>
                <a:spcPct val="0"/>
              </a:spcBef>
              <a:spcAft>
                <a:spcPct val="0"/>
              </a:spcAft>
              <a:defRPr/>
            </a:pPr>
            <a:endParaRPr lang="en-US" sz="1961" dirty="0">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14102" fontAlgn="base">
              <a:lnSpc>
                <a:spcPct val="90000"/>
              </a:lnSpc>
              <a:spcBef>
                <a:spcPct val="0"/>
              </a:spcBef>
              <a:spcAft>
                <a:spcPct val="0"/>
              </a:spcAft>
              <a:defRPr/>
            </a:pPr>
            <a:r>
              <a:rPr lang="en-US" sz="1961" dirty="0">
                <a:gradFill>
                  <a:gsLst>
                    <a:gs pos="0">
                      <a:srgbClr val="FFFFFF"/>
                    </a:gs>
                    <a:gs pos="100000">
                      <a:srgbClr val="FFFFFF"/>
                    </a:gs>
                  </a:gsLst>
                  <a:lin ang="5400000" scaled="0"/>
                </a:gradFill>
                <a:latin typeface="Segoe UI Semilight"/>
                <a:ea typeface="Segoe UI" pitchFamily="34" charset="0"/>
                <a:cs typeface="Segoe UI" pitchFamily="34" charset="0"/>
              </a:rPr>
              <a:t>Threat Detection</a:t>
            </a:r>
          </a:p>
          <a:p>
            <a:pPr algn="ctr" defTabSz="914102" fontAlgn="base">
              <a:lnSpc>
                <a:spcPct val="90000"/>
              </a:lnSpc>
              <a:spcBef>
                <a:spcPct val="0"/>
              </a:spcBef>
              <a:spcAft>
                <a:spcPct val="0"/>
              </a:spcAft>
              <a:defRPr/>
            </a:pPr>
            <a:endParaRPr lang="en-US" sz="1961" dirty="0">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14102" fontAlgn="base">
              <a:lnSpc>
                <a:spcPct val="90000"/>
              </a:lnSpc>
              <a:spcBef>
                <a:spcPct val="0"/>
              </a:spcBef>
              <a:spcAft>
                <a:spcPct val="0"/>
              </a:spcAft>
              <a:defRPr/>
            </a:pPr>
            <a:r>
              <a:rPr lang="en-US" sz="1961" dirty="0">
                <a:gradFill>
                  <a:gsLst>
                    <a:gs pos="0">
                      <a:srgbClr val="FFFFFF"/>
                    </a:gs>
                    <a:gs pos="100000">
                      <a:srgbClr val="FFFFFF"/>
                    </a:gs>
                  </a:gsLst>
                  <a:lin ang="5400000" scaled="0"/>
                </a:gradFill>
                <a:latin typeface="Segoe UI Semilight"/>
                <a:ea typeface="Segoe UI" pitchFamily="34" charset="0"/>
                <a:cs typeface="Segoe UI" pitchFamily="34" charset="0"/>
              </a:rPr>
              <a:t>Additional instance sizes</a:t>
            </a:r>
          </a:p>
          <a:p>
            <a:pPr algn="ctr" defTabSz="914102" fontAlgn="base">
              <a:lnSpc>
                <a:spcPct val="90000"/>
              </a:lnSpc>
              <a:spcBef>
                <a:spcPct val="0"/>
              </a:spcBef>
              <a:spcAft>
                <a:spcPct val="0"/>
              </a:spcAft>
              <a:defRPr/>
            </a:pPr>
            <a:endParaRPr lang="en-US" sz="1961" dirty="0">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14102" fontAlgn="base">
              <a:lnSpc>
                <a:spcPct val="90000"/>
              </a:lnSpc>
              <a:spcBef>
                <a:spcPct val="0"/>
              </a:spcBef>
              <a:spcAft>
                <a:spcPct val="0"/>
              </a:spcAft>
              <a:defRPr/>
            </a:pPr>
            <a:r>
              <a:rPr lang="en-US" sz="1961" dirty="0">
                <a:gradFill>
                  <a:gsLst>
                    <a:gs pos="0">
                      <a:srgbClr val="FFFFFF"/>
                    </a:gs>
                    <a:gs pos="100000">
                      <a:srgbClr val="FFFFFF"/>
                    </a:gs>
                  </a:gsLst>
                  <a:lin ang="5400000" scaled="0"/>
                </a:gradFill>
                <a:latin typeface="Segoe UI Semilight"/>
                <a:ea typeface="Segoe UI" pitchFamily="34" charset="0"/>
                <a:cs typeface="Segoe UI" pitchFamily="34" charset="0"/>
              </a:rPr>
              <a:t>and more…</a:t>
            </a:r>
          </a:p>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Rectangle 6">
            <a:extLst>
              <a:ext uri="{FF2B5EF4-FFF2-40B4-BE49-F238E27FC236}">
                <a16:creationId xmlns:a16="http://schemas.microsoft.com/office/drawing/2014/main" id="{104A4EA6-2263-42DE-B4FD-06BF2B4A55A1}"/>
              </a:ext>
            </a:extLst>
          </p:cNvPr>
          <p:cNvSpPr/>
          <p:nvPr/>
        </p:nvSpPr>
        <p:spPr bwMode="auto">
          <a:xfrm>
            <a:off x="1464472" y="515620"/>
            <a:ext cx="4176602" cy="590146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Semilight"/>
                <a:ea typeface="Segoe UI" pitchFamily="34" charset="0"/>
                <a:cs typeface="Segoe UI" pitchFamily="34" charset="0"/>
              </a:rPr>
              <a:t>Q4 2017</a:t>
            </a:r>
          </a:p>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Semilight"/>
                <a:ea typeface="Segoe UI" pitchFamily="34" charset="0"/>
                <a:cs typeface="Segoe UI" pitchFamily="34" charset="0"/>
              </a:rPr>
              <a:t>Public preview</a:t>
            </a:r>
          </a:p>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14102" fontAlgn="base">
              <a:lnSpc>
                <a:spcPct val="90000"/>
              </a:lnSpc>
              <a:spcBef>
                <a:spcPct val="0"/>
              </a:spcBef>
              <a:spcAft>
                <a:spcPct val="0"/>
              </a:spcAft>
              <a:defRPr/>
            </a:pPr>
            <a:r>
              <a:rPr lang="en-US" sz="1961" dirty="0">
                <a:gradFill>
                  <a:gsLst>
                    <a:gs pos="0">
                      <a:srgbClr val="FFFFFF"/>
                    </a:gs>
                    <a:gs pos="100000">
                      <a:srgbClr val="FFFFFF"/>
                    </a:gs>
                  </a:gsLst>
                  <a:lin ang="5400000" scaled="0"/>
                </a:gradFill>
                <a:latin typeface="Segoe UI Semilight"/>
                <a:ea typeface="Segoe UI" pitchFamily="34" charset="0"/>
                <a:cs typeface="Segoe UI" pitchFamily="34" charset="0"/>
              </a:rPr>
              <a:t>VNET (classic and ARM)</a:t>
            </a:r>
          </a:p>
          <a:p>
            <a:pPr algn="ctr" defTabSz="914102" fontAlgn="base">
              <a:lnSpc>
                <a:spcPct val="90000"/>
              </a:lnSpc>
              <a:spcBef>
                <a:spcPct val="0"/>
              </a:spcBef>
              <a:spcAft>
                <a:spcPct val="0"/>
              </a:spcAft>
              <a:defRPr/>
            </a:pPr>
            <a:endParaRPr lang="en-US" sz="1961" dirty="0">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14102" fontAlgn="base">
              <a:lnSpc>
                <a:spcPct val="90000"/>
              </a:lnSpc>
              <a:spcBef>
                <a:spcPct val="0"/>
              </a:spcBef>
              <a:spcAft>
                <a:spcPct val="0"/>
              </a:spcAft>
              <a:defRPr/>
            </a:pPr>
            <a:r>
              <a:rPr lang="en-US" sz="1961" dirty="0">
                <a:gradFill>
                  <a:gsLst>
                    <a:gs pos="0">
                      <a:srgbClr val="FFFFFF"/>
                    </a:gs>
                    <a:gs pos="100000">
                      <a:srgbClr val="FFFFFF"/>
                    </a:gs>
                  </a:gsLst>
                  <a:lin ang="5400000" scaled="0"/>
                </a:gradFill>
                <a:latin typeface="Segoe UI Semilight"/>
                <a:ea typeface="Segoe UI" pitchFamily="34" charset="0"/>
                <a:cs typeface="Segoe UI" pitchFamily="34" charset="0"/>
              </a:rPr>
              <a:t>Native backup / restore</a:t>
            </a:r>
          </a:p>
          <a:p>
            <a:pPr algn="ctr" defTabSz="914102" fontAlgn="base">
              <a:lnSpc>
                <a:spcPct val="90000"/>
              </a:lnSpc>
              <a:spcBef>
                <a:spcPct val="0"/>
              </a:spcBef>
              <a:spcAft>
                <a:spcPct val="0"/>
              </a:spcAft>
              <a:defRPr/>
            </a:pPr>
            <a:endParaRPr lang="en-US" sz="1961" dirty="0">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14102" fontAlgn="base">
              <a:lnSpc>
                <a:spcPct val="90000"/>
              </a:lnSpc>
              <a:spcBef>
                <a:spcPct val="0"/>
              </a:spcBef>
              <a:spcAft>
                <a:spcPct val="0"/>
              </a:spcAft>
              <a:defRPr/>
            </a:pPr>
            <a:r>
              <a:rPr lang="en-US" sz="1961" dirty="0">
                <a:gradFill>
                  <a:gsLst>
                    <a:gs pos="0">
                      <a:srgbClr val="FFFFFF"/>
                    </a:gs>
                    <a:gs pos="100000">
                      <a:srgbClr val="FFFFFF"/>
                    </a:gs>
                  </a:gsLst>
                  <a:lin ang="5400000" scaled="0"/>
                </a:gradFill>
                <a:latin typeface="Segoe UI Semilight"/>
                <a:ea typeface="Segoe UI" pitchFamily="34" charset="0"/>
                <a:cs typeface="Segoe UI" pitchFamily="34" charset="0"/>
              </a:rPr>
              <a:t>CLR, SQL Agent</a:t>
            </a:r>
          </a:p>
          <a:p>
            <a:pPr algn="ctr" defTabSz="914102" fontAlgn="base">
              <a:lnSpc>
                <a:spcPct val="90000"/>
              </a:lnSpc>
              <a:spcBef>
                <a:spcPct val="0"/>
              </a:spcBef>
              <a:spcAft>
                <a:spcPct val="0"/>
              </a:spcAft>
              <a:defRPr/>
            </a:pPr>
            <a:endParaRPr lang="en-US" sz="1961" dirty="0">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14102" fontAlgn="base">
              <a:lnSpc>
                <a:spcPct val="90000"/>
              </a:lnSpc>
              <a:spcBef>
                <a:spcPct val="0"/>
              </a:spcBef>
              <a:spcAft>
                <a:spcPct val="0"/>
              </a:spcAft>
              <a:defRPr/>
            </a:pPr>
            <a:r>
              <a:rPr lang="en-US" sz="1961" dirty="0">
                <a:gradFill>
                  <a:gsLst>
                    <a:gs pos="0">
                      <a:srgbClr val="FFFFFF"/>
                    </a:gs>
                    <a:gs pos="100000">
                      <a:srgbClr val="FFFFFF"/>
                    </a:gs>
                  </a:gsLst>
                  <a:lin ang="5400000" scaled="0"/>
                </a:gradFill>
                <a:latin typeface="Segoe UI Semilight"/>
                <a:ea typeface="Segoe UI" pitchFamily="34" charset="0"/>
                <a:cs typeface="Segoe UI" pitchFamily="34" charset="0"/>
              </a:rPr>
              <a:t>TDE, SQL Audit &amp; AAD </a:t>
            </a:r>
            <a:r>
              <a:rPr lang="en-US" sz="1961" dirty="0" err="1">
                <a:gradFill>
                  <a:gsLst>
                    <a:gs pos="0">
                      <a:srgbClr val="FFFFFF"/>
                    </a:gs>
                    <a:gs pos="100000">
                      <a:srgbClr val="FFFFFF"/>
                    </a:gs>
                  </a:gsLst>
                  <a:lin ang="5400000" scaled="0"/>
                </a:gradFill>
                <a:latin typeface="Segoe UI Semilight"/>
                <a:ea typeface="Segoe UI" pitchFamily="34" charset="0"/>
                <a:cs typeface="Segoe UI" pitchFamily="34" charset="0"/>
              </a:rPr>
              <a:t>auth</a:t>
            </a:r>
            <a:endParaRPr lang="en-US" sz="1961" dirty="0">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14102" fontAlgn="base">
              <a:lnSpc>
                <a:spcPct val="90000"/>
              </a:lnSpc>
              <a:spcBef>
                <a:spcPct val="0"/>
              </a:spcBef>
              <a:spcAft>
                <a:spcPct val="0"/>
              </a:spcAft>
              <a:defRPr/>
            </a:pPr>
            <a:endParaRPr lang="en-US" sz="1961" dirty="0">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14102" fontAlgn="base">
              <a:lnSpc>
                <a:spcPct val="90000"/>
              </a:lnSpc>
              <a:spcBef>
                <a:spcPct val="0"/>
              </a:spcBef>
              <a:spcAft>
                <a:spcPct val="0"/>
              </a:spcAft>
              <a:defRPr/>
            </a:pPr>
            <a:r>
              <a:rPr lang="en-US" sz="1961" dirty="0">
                <a:gradFill>
                  <a:gsLst>
                    <a:gs pos="0">
                      <a:srgbClr val="FFFFFF"/>
                    </a:gs>
                    <a:gs pos="100000">
                      <a:srgbClr val="FFFFFF"/>
                    </a:gs>
                  </a:gsLst>
                  <a:lin ang="5400000" scaled="0"/>
                </a:gradFill>
                <a:latin typeface="Segoe UI Semilight"/>
                <a:ea typeface="Segoe UI" pitchFamily="34" charset="0"/>
                <a:cs typeface="Segoe UI" pitchFamily="34" charset="0"/>
              </a:rPr>
              <a:t>Cross-DB queries, Service Broker</a:t>
            </a:r>
          </a:p>
          <a:p>
            <a:pPr algn="ctr" defTabSz="914102" fontAlgn="base">
              <a:lnSpc>
                <a:spcPct val="90000"/>
              </a:lnSpc>
              <a:spcBef>
                <a:spcPct val="0"/>
              </a:spcBef>
              <a:spcAft>
                <a:spcPct val="0"/>
              </a:spcAft>
              <a:defRPr/>
            </a:pPr>
            <a:endParaRPr lang="en-US" sz="1961" dirty="0">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14102" fontAlgn="base">
              <a:lnSpc>
                <a:spcPct val="90000"/>
              </a:lnSpc>
              <a:spcBef>
                <a:spcPct val="0"/>
              </a:spcBef>
              <a:spcAft>
                <a:spcPct val="0"/>
              </a:spcAft>
              <a:defRPr/>
            </a:pPr>
            <a:r>
              <a:rPr lang="en-US" sz="1961" dirty="0">
                <a:gradFill>
                  <a:gsLst>
                    <a:gs pos="0">
                      <a:srgbClr val="FFFFFF"/>
                    </a:gs>
                    <a:gs pos="100000">
                      <a:srgbClr val="FFFFFF"/>
                    </a:gs>
                  </a:gsLst>
                  <a:lin ang="5400000" scaled="0"/>
                </a:gradFill>
                <a:latin typeface="Segoe UI Semilight"/>
                <a:ea typeface="Segoe UI" pitchFamily="34" charset="0"/>
                <a:cs typeface="Segoe UI" pitchFamily="34" charset="0"/>
              </a:rPr>
              <a:t>Database Migration Service</a:t>
            </a:r>
          </a:p>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Arrow: Right 4">
            <a:extLst>
              <a:ext uri="{FF2B5EF4-FFF2-40B4-BE49-F238E27FC236}">
                <a16:creationId xmlns:a16="http://schemas.microsoft.com/office/drawing/2014/main" id="{42112478-6B1C-4A7A-A950-43D050C795F6}"/>
              </a:ext>
            </a:extLst>
          </p:cNvPr>
          <p:cNvSpPr/>
          <p:nvPr/>
        </p:nvSpPr>
        <p:spPr bwMode="auto">
          <a:xfrm>
            <a:off x="194536" y="1561448"/>
            <a:ext cx="11728225" cy="134463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Semilight"/>
                <a:ea typeface="Segoe UI" pitchFamily="34" charset="0"/>
                <a:cs typeface="Segoe UI" pitchFamily="34" charset="0"/>
              </a:rPr>
              <a:t>time</a:t>
            </a:r>
          </a:p>
        </p:txBody>
      </p:sp>
    </p:spTree>
    <p:extLst>
      <p:ext uri="{BB962C8B-B14F-4D97-AF65-F5344CB8AC3E}">
        <p14:creationId xmlns:p14="http://schemas.microsoft.com/office/powerpoint/2010/main" val="82388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AF52E6-511B-4119-9E59-CE544F79C18E}"/>
              </a:ext>
            </a:extLst>
          </p:cNvPr>
          <p:cNvSpPr/>
          <p:nvPr/>
        </p:nvSpPr>
        <p:spPr>
          <a:xfrm>
            <a:off x="6261000" y="2291365"/>
            <a:ext cx="2896128"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algn="ctr"/>
            <a:r>
              <a:rPr lang="en-US" b="1">
                <a:latin typeface="Segoe UI Semibold" panose="020B0702040204020203" pitchFamily="34" charset="0"/>
                <a:cs typeface="Segoe UI Semibold" panose="020B0702040204020203" pitchFamily="34" charset="0"/>
              </a:rPr>
              <a:t>Seamless and compatible</a:t>
            </a:r>
          </a:p>
        </p:txBody>
      </p:sp>
      <p:sp>
        <p:nvSpPr>
          <p:cNvPr id="5" name="Rectangle 4">
            <a:extLst>
              <a:ext uri="{FF2B5EF4-FFF2-40B4-BE49-F238E27FC236}">
                <a16:creationId xmlns:a16="http://schemas.microsoft.com/office/drawing/2014/main" id="{7C0408DC-D536-4BE3-9D6D-1E9FDC215FD8}"/>
              </a:ext>
            </a:extLst>
          </p:cNvPr>
          <p:cNvSpPr/>
          <p:nvPr/>
        </p:nvSpPr>
        <p:spPr>
          <a:xfrm>
            <a:off x="414453" y="2291365"/>
            <a:ext cx="268852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algn="ctr"/>
            <a:r>
              <a:rPr lang="en-US" b="1">
                <a:latin typeface="Segoe UI Semibold" panose="020B0702040204020203" pitchFamily="34" charset="0"/>
                <a:cs typeface="Segoe UI Semibold" panose="020B0702040204020203" pitchFamily="34" charset="0"/>
              </a:rPr>
              <a:t>Built-in intelligence</a:t>
            </a:r>
          </a:p>
        </p:txBody>
      </p:sp>
      <p:sp>
        <p:nvSpPr>
          <p:cNvPr id="6" name="Rectangle 5">
            <a:extLst>
              <a:ext uri="{FF2B5EF4-FFF2-40B4-BE49-F238E27FC236}">
                <a16:creationId xmlns:a16="http://schemas.microsoft.com/office/drawing/2014/main" id="{055C2F0F-2349-4C29-B4BD-5DFB150873A9}"/>
              </a:ext>
            </a:extLst>
          </p:cNvPr>
          <p:cNvSpPr/>
          <p:nvPr/>
        </p:nvSpPr>
        <p:spPr>
          <a:xfrm>
            <a:off x="9355565" y="2291365"/>
            <a:ext cx="230907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algn="ctr"/>
            <a:r>
              <a:rPr lang="en-US" b="1">
                <a:latin typeface="Segoe UI Semibold" panose="020B0702040204020203" pitchFamily="34" charset="0"/>
                <a:cs typeface="Segoe UI Semibold" panose="020B0702040204020203" pitchFamily="34" charset="0"/>
              </a:rPr>
              <a:t>Competitive TCO</a:t>
            </a:r>
          </a:p>
        </p:txBody>
      </p:sp>
      <p:grpSp>
        <p:nvGrpSpPr>
          <p:cNvPr id="42" name="Group 41">
            <a:extLst>
              <a:ext uri="{FF2B5EF4-FFF2-40B4-BE49-F238E27FC236}">
                <a16:creationId xmlns:a16="http://schemas.microsoft.com/office/drawing/2014/main" id="{089551D5-916D-421F-A97F-AEC5C7E8351A}"/>
              </a:ext>
            </a:extLst>
          </p:cNvPr>
          <p:cNvGrpSpPr/>
          <p:nvPr/>
        </p:nvGrpSpPr>
        <p:grpSpPr>
          <a:xfrm>
            <a:off x="4075362" y="3233776"/>
            <a:ext cx="1065166" cy="1065166"/>
            <a:chOff x="4157799" y="3257006"/>
            <a:chExt cx="1065166" cy="1065166"/>
          </a:xfrm>
        </p:grpSpPr>
        <p:sp>
          <p:nvSpPr>
            <p:cNvPr id="33" name="Freeform: Shape 32">
              <a:extLst>
                <a:ext uri="{FF2B5EF4-FFF2-40B4-BE49-F238E27FC236}">
                  <a16:creationId xmlns:a16="http://schemas.microsoft.com/office/drawing/2014/main" id="{84CAA8C5-59E5-476C-B8E8-5B4255597191}"/>
                </a:ext>
              </a:extLst>
            </p:cNvPr>
            <p:cNvSpPr/>
            <p:nvPr/>
          </p:nvSpPr>
          <p:spPr bwMode="auto">
            <a:xfrm>
              <a:off x="4157799" y="3257006"/>
              <a:ext cx="1065166" cy="1065166"/>
            </a:xfrm>
            <a:custGeom>
              <a:avLst/>
              <a:gdLst>
                <a:gd name="connsiteX0" fmla="*/ 0 w 1532164"/>
                <a:gd name="connsiteY0" fmla="*/ 0 h 1532164"/>
                <a:gd name="connsiteX1" fmla="*/ 1532164 w 1532164"/>
                <a:gd name="connsiteY1" fmla="*/ 0 h 1532164"/>
                <a:gd name="connsiteX2" fmla="*/ 1532164 w 1532164"/>
                <a:gd name="connsiteY2" fmla="*/ 1532164 h 1532164"/>
                <a:gd name="connsiteX3" fmla="*/ 578647 w 1532164"/>
                <a:gd name="connsiteY3" fmla="*/ 1532164 h 1532164"/>
                <a:gd name="connsiteX4" fmla="*/ 578647 w 1532164"/>
                <a:gd name="connsiteY4" fmla="*/ 963624 h 1532164"/>
                <a:gd name="connsiteX5" fmla="*/ 0 w 1532164"/>
                <a:gd name="connsiteY5" fmla="*/ 963624 h 1532164"/>
                <a:gd name="connsiteX6" fmla="*/ 0 w 1532164"/>
                <a:gd name="connsiteY6" fmla="*/ 0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6" fmla="*/ 670087 w 1532164"/>
                <a:gd name="connsiteY6" fmla="*/ 1055064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0" fmla="*/ 0 w 1532164"/>
                <a:gd name="connsiteY0" fmla="*/ 963624 h 1532164"/>
                <a:gd name="connsiteX1" fmla="*/ 0 w 1532164"/>
                <a:gd name="connsiteY1" fmla="*/ 0 h 1532164"/>
                <a:gd name="connsiteX2" fmla="*/ 1532164 w 1532164"/>
                <a:gd name="connsiteY2" fmla="*/ 0 h 1532164"/>
                <a:gd name="connsiteX3" fmla="*/ 1532164 w 1532164"/>
                <a:gd name="connsiteY3" fmla="*/ 1532164 h 1532164"/>
                <a:gd name="connsiteX4" fmla="*/ 578647 w 1532164"/>
                <a:gd name="connsiteY4" fmla="*/ 1532164 h 1532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164" h="1532164">
                  <a:moveTo>
                    <a:pt x="0" y="963624"/>
                  </a:moveTo>
                  <a:lnTo>
                    <a:pt x="0" y="0"/>
                  </a:lnTo>
                  <a:lnTo>
                    <a:pt x="1532164" y="0"/>
                  </a:lnTo>
                  <a:lnTo>
                    <a:pt x="1532164" y="1532164"/>
                  </a:lnTo>
                  <a:lnTo>
                    <a:pt x="578647" y="1532164"/>
                  </a:lnTo>
                </a:path>
              </a:pathLst>
            </a:custGeom>
            <a:no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grpSp>
          <p:nvGrpSpPr>
            <p:cNvPr id="40" name="Group 39">
              <a:extLst>
                <a:ext uri="{FF2B5EF4-FFF2-40B4-BE49-F238E27FC236}">
                  <a16:creationId xmlns:a16="http://schemas.microsoft.com/office/drawing/2014/main" id="{49436C3A-AB93-4A51-B155-A455E4D669FC}"/>
                </a:ext>
              </a:extLst>
            </p:cNvPr>
            <p:cNvGrpSpPr/>
            <p:nvPr/>
          </p:nvGrpSpPr>
          <p:grpSpPr>
            <a:xfrm>
              <a:off x="4190341" y="3461656"/>
              <a:ext cx="836696" cy="828301"/>
              <a:chOff x="3924301" y="3326121"/>
              <a:chExt cx="1242014" cy="1229549"/>
            </a:xfrm>
          </p:grpSpPr>
          <p:sp>
            <p:nvSpPr>
              <p:cNvPr id="35" name="Freeform: Shape 34">
                <a:extLst>
                  <a:ext uri="{FF2B5EF4-FFF2-40B4-BE49-F238E27FC236}">
                    <a16:creationId xmlns:a16="http://schemas.microsoft.com/office/drawing/2014/main" id="{BA9851F2-273C-416D-811A-153E2E18BDFA}"/>
                  </a:ext>
                </a:extLst>
              </p:cNvPr>
              <p:cNvSpPr/>
              <p:nvPr/>
            </p:nvSpPr>
            <p:spPr bwMode="auto">
              <a:xfrm rot="10800000">
                <a:off x="4756384" y="3326121"/>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no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cxnSp>
            <p:nvCxnSpPr>
              <p:cNvPr id="37" name="Straight Connector 36">
                <a:extLst>
                  <a:ext uri="{FF2B5EF4-FFF2-40B4-BE49-F238E27FC236}">
                    <a16:creationId xmlns:a16="http://schemas.microsoft.com/office/drawing/2014/main" id="{AF2B4123-B743-4587-A5B2-9D4426F68FD9}"/>
                  </a:ext>
                </a:extLst>
              </p:cNvPr>
              <p:cNvCxnSpPr>
                <a:cxnSpLocks/>
                <a:endCxn id="35" idx="1"/>
              </p:cNvCxnSpPr>
              <p:nvPr/>
            </p:nvCxnSpPr>
            <p:spPr>
              <a:xfrm flipV="1">
                <a:off x="3924301" y="3326121"/>
                <a:ext cx="1242014" cy="1229549"/>
              </a:xfrm>
              <a:prstGeom prst="line">
                <a:avLst/>
              </a:prstGeom>
              <a:ln w="15875">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1" name="Group 50">
            <a:extLst>
              <a:ext uri="{FF2B5EF4-FFF2-40B4-BE49-F238E27FC236}">
                <a16:creationId xmlns:a16="http://schemas.microsoft.com/office/drawing/2014/main" id="{6F5BD5E6-3A70-4FE9-B4D1-BD73CBF83C38}"/>
              </a:ext>
            </a:extLst>
          </p:cNvPr>
          <p:cNvGrpSpPr/>
          <p:nvPr/>
        </p:nvGrpSpPr>
        <p:grpSpPr>
          <a:xfrm>
            <a:off x="7191966" y="3261574"/>
            <a:ext cx="896586" cy="1111976"/>
            <a:chOff x="-89366" y="1982903"/>
            <a:chExt cx="986802" cy="1223863"/>
          </a:xfrm>
        </p:grpSpPr>
        <p:sp>
          <p:nvSpPr>
            <p:cNvPr id="52" name="Freeform 5">
              <a:extLst>
                <a:ext uri="{FF2B5EF4-FFF2-40B4-BE49-F238E27FC236}">
                  <a16:creationId xmlns:a16="http://schemas.microsoft.com/office/drawing/2014/main" id="{D4DEBF64-732A-4D24-98F1-04F4234701C4}"/>
                </a:ext>
              </a:extLst>
            </p:cNvPr>
            <p:cNvSpPr>
              <a:spLocks/>
            </p:cNvSpPr>
            <p:nvPr/>
          </p:nvSpPr>
          <p:spPr bwMode="auto">
            <a:xfrm>
              <a:off x="-89366" y="2107542"/>
              <a:ext cx="555856" cy="56522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6">
              <a:extLst>
                <a:ext uri="{FF2B5EF4-FFF2-40B4-BE49-F238E27FC236}">
                  <a16:creationId xmlns:a16="http://schemas.microsoft.com/office/drawing/2014/main" id="{943A573A-93B8-4871-881A-8A911EB0C20A}"/>
                </a:ext>
              </a:extLst>
            </p:cNvPr>
            <p:cNvSpPr>
              <a:spLocks/>
            </p:cNvSpPr>
            <p:nvPr/>
          </p:nvSpPr>
          <p:spPr bwMode="auto">
            <a:xfrm>
              <a:off x="266632" y="2538488"/>
              <a:ext cx="630804" cy="552734"/>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7">
              <a:extLst>
                <a:ext uri="{FF2B5EF4-FFF2-40B4-BE49-F238E27FC236}">
                  <a16:creationId xmlns:a16="http://schemas.microsoft.com/office/drawing/2014/main" id="{54394F99-B558-4241-93A8-A874956D2B6D}"/>
                </a:ext>
              </a:extLst>
            </p:cNvPr>
            <p:cNvSpPr>
              <a:spLocks/>
            </p:cNvSpPr>
            <p:nvPr/>
          </p:nvSpPr>
          <p:spPr bwMode="auto">
            <a:xfrm>
              <a:off x="263510" y="2988171"/>
              <a:ext cx="140525" cy="218595"/>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8">
              <a:extLst>
                <a:ext uri="{FF2B5EF4-FFF2-40B4-BE49-F238E27FC236}">
                  <a16:creationId xmlns:a16="http://schemas.microsoft.com/office/drawing/2014/main" id="{35DDDE5F-6124-4C1E-9DB6-34C61B6722C4}"/>
                </a:ext>
              </a:extLst>
            </p:cNvPr>
            <p:cNvSpPr>
              <a:spLocks/>
            </p:cNvSpPr>
            <p:nvPr/>
          </p:nvSpPr>
          <p:spPr bwMode="auto">
            <a:xfrm rot="20858347">
              <a:off x="333774" y="1982903"/>
              <a:ext cx="140525" cy="221719"/>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Oval 10">
              <a:extLst>
                <a:ext uri="{FF2B5EF4-FFF2-40B4-BE49-F238E27FC236}">
                  <a16:creationId xmlns:a16="http://schemas.microsoft.com/office/drawing/2014/main" id="{19EA1391-8C47-49A4-A579-2A096BFFC780}"/>
                </a:ext>
              </a:extLst>
            </p:cNvPr>
            <p:cNvSpPr>
              <a:spLocks noChangeArrowheads="1"/>
            </p:cNvSpPr>
            <p:nvPr/>
          </p:nvSpPr>
          <p:spPr bwMode="auto">
            <a:xfrm>
              <a:off x="-72112" y="2783587"/>
              <a:ext cx="235676" cy="233113"/>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Rectangle 56">
              <a:extLst>
                <a:ext uri="{FF2B5EF4-FFF2-40B4-BE49-F238E27FC236}">
                  <a16:creationId xmlns:a16="http://schemas.microsoft.com/office/drawing/2014/main" id="{567DCCC5-AB4E-496C-AF42-29316C2B62A4}"/>
                </a:ext>
              </a:extLst>
            </p:cNvPr>
            <p:cNvSpPr/>
            <p:nvPr/>
          </p:nvSpPr>
          <p:spPr bwMode="auto">
            <a:xfrm>
              <a:off x="609219" y="2200614"/>
              <a:ext cx="202980" cy="202980"/>
            </a:xfrm>
            <a:prstGeom prst="rect">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grpSp>
      <p:cxnSp>
        <p:nvCxnSpPr>
          <p:cNvPr id="13" name="Straight Connector 12">
            <a:extLst>
              <a:ext uri="{FF2B5EF4-FFF2-40B4-BE49-F238E27FC236}">
                <a16:creationId xmlns:a16="http://schemas.microsoft.com/office/drawing/2014/main" id="{4E178D5C-E22C-44DE-9B22-15F5B128E604}"/>
              </a:ext>
            </a:extLst>
          </p:cNvPr>
          <p:cNvCxnSpPr/>
          <p:nvPr/>
        </p:nvCxnSpPr>
        <p:spPr>
          <a:xfrm>
            <a:off x="9157128" y="2291365"/>
            <a:ext cx="0" cy="2743200"/>
          </a:xfrm>
          <a:prstGeom prst="line">
            <a:avLst/>
          </a:prstGeom>
          <a:ln w="9525">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1F6DF13-F59F-4570-8997-DBE6233D68A8}"/>
              </a:ext>
            </a:extLst>
          </p:cNvPr>
          <p:cNvCxnSpPr/>
          <p:nvPr/>
        </p:nvCxnSpPr>
        <p:spPr>
          <a:xfrm>
            <a:off x="3088824" y="2291365"/>
            <a:ext cx="0" cy="2743200"/>
          </a:xfrm>
          <a:prstGeom prst="line">
            <a:avLst/>
          </a:prstGeom>
          <a:ln w="9525">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 name="Title 1">
            <a:extLst>
              <a:ext uri="{FF2B5EF4-FFF2-40B4-BE49-F238E27FC236}">
                <a16:creationId xmlns:a16="http://schemas.microsoft.com/office/drawing/2014/main" id="{5F2E4DD6-49FE-442F-B3C3-1CE67E59DFEA}"/>
              </a:ext>
            </a:extLst>
          </p:cNvPr>
          <p:cNvSpPr>
            <a:spLocks noGrp="1"/>
          </p:cNvSpPr>
          <p:nvPr>
            <p:ph type="title"/>
          </p:nvPr>
        </p:nvSpPr>
        <p:spPr>
          <a:xfrm>
            <a:off x="269240" y="358961"/>
            <a:ext cx="11655840" cy="899665"/>
          </a:xfrm>
        </p:spPr>
        <p:txBody>
          <a:bodyPr/>
          <a:lstStyle/>
          <a:p>
            <a:pPr algn="ctr"/>
            <a:r>
              <a:rPr lang="en-US" sz="3600" dirty="0">
                <a:solidFill>
                  <a:schemeClr val="bg1"/>
                </a:solidFill>
                <a:latin typeface="Segoe UI Semibold" panose="020B0702040204020203" pitchFamily="34" charset="0"/>
                <a:cs typeface="Segoe UI Semibold" panose="020B0702040204020203" pitchFamily="34" charset="0"/>
              </a:rPr>
              <a:t>Azure SQL Database</a:t>
            </a:r>
          </a:p>
        </p:txBody>
      </p:sp>
      <p:grpSp>
        <p:nvGrpSpPr>
          <p:cNvPr id="36" name="Group 35">
            <a:extLst>
              <a:ext uri="{FF2B5EF4-FFF2-40B4-BE49-F238E27FC236}">
                <a16:creationId xmlns:a16="http://schemas.microsoft.com/office/drawing/2014/main" id="{FE176CE3-0A9D-45D1-B842-C0D872BF70B6}"/>
              </a:ext>
            </a:extLst>
          </p:cNvPr>
          <p:cNvGrpSpPr/>
          <p:nvPr/>
        </p:nvGrpSpPr>
        <p:grpSpPr>
          <a:xfrm>
            <a:off x="1129394" y="3251778"/>
            <a:ext cx="1273793" cy="1085123"/>
            <a:chOff x="3097731" y="3411002"/>
            <a:chExt cx="3912131" cy="3332680"/>
          </a:xfrm>
        </p:grpSpPr>
        <p:sp>
          <p:nvSpPr>
            <p:cNvPr id="38" name="Freeform: Shape 399">
              <a:extLst>
                <a:ext uri="{FF2B5EF4-FFF2-40B4-BE49-F238E27FC236}">
                  <a16:creationId xmlns:a16="http://schemas.microsoft.com/office/drawing/2014/main" id="{479EC115-F4EF-4688-83FD-AA048A4ACBD6}"/>
                </a:ext>
              </a:extLst>
            </p:cNvPr>
            <p:cNvSpPr/>
            <p:nvPr/>
          </p:nvSpPr>
          <p:spPr bwMode="auto">
            <a:xfrm>
              <a:off x="3097731" y="3411002"/>
              <a:ext cx="3912131" cy="3326728"/>
            </a:xfrm>
            <a:custGeom>
              <a:avLst/>
              <a:gdLst>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009850 w 4510936"/>
                <a:gd name="connsiteY14" fmla="*/ 3835942 h 3835942"/>
                <a:gd name="connsiteX15" fmla="*/ 1789458 w 4510936"/>
                <a:gd name="connsiteY15" fmla="*/ 3835942 h 3835942"/>
                <a:gd name="connsiteX16" fmla="*/ 1792429 w 4510936"/>
                <a:gd name="connsiteY16" fmla="*/ 3610035 h 3835942"/>
                <a:gd name="connsiteX17" fmla="*/ 1770743 w 4510936"/>
                <a:gd name="connsiteY17" fmla="*/ 2832642 h 3835942"/>
                <a:gd name="connsiteX18" fmla="*/ 1081314 w 4510936"/>
                <a:gd name="connsiteY18" fmla="*/ 2061571 h 3835942"/>
                <a:gd name="connsiteX19" fmla="*/ 1562100 w 4510936"/>
                <a:gd name="connsiteY19" fmla="*/ 1896471 h 3835942"/>
                <a:gd name="connsiteX20" fmla="*/ 1034142 w 4510936"/>
                <a:gd name="connsiteY20" fmla="*/ 1807570 h 3835942"/>
                <a:gd name="connsiteX21" fmla="*/ 1676400 w 4510936"/>
                <a:gd name="connsiteY21" fmla="*/ 1096370 h 3835942"/>
                <a:gd name="connsiteX22" fmla="*/ 1919514 w 4510936"/>
                <a:gd name="connsiteY22" fmla="*/ 1168942 h 3835942"/>
                <a:gd name="connsiteX23" fmla="*/ 1850570 w 4510936"/>
                <a:gd name="connsiteY23" fmla="*/ 2130513 h 3835942"/>
                <a:gd name="connsiteX24" fmla="*/ 2148114 w 4510936"/>
                <a:gd name="connsiteY24" fmla="*/ 1901913 h 3835942"/>
                <a:gd name="connsiteX25" fmla="*/ 2674257 w 4510936"/>
                <a:gd name="connsiteY25" fmla="*/ 1626142 h 3835942"/>
                <a:gd name="connsiteX26" fmla="*/ 2238828 w 4510936"/>
                <a:gd name="connsiteY26" fmla="*/ 1651542 h 3835942"/>
                <a:gd name="connsiteX27" fmla="*/ 2188028 w 4510936"/>
                <a:gd name="connsiteY27" fmla="*/ 1194342 h 3835942"/>
                <a:gd name="connsiteX28" fmla="*/ 2623457 w 4510936"/>
                <a:gd name="connsiteY28" fmla="*/ 1212485 h 3835942"/>
                <a:gd name="connsiteX29" fmla="*/ 3131457 w 4510936"/>
                <a:gd name="connsiteY29" fmla="*/ 1528170 h 3835942"/>
                <a:gd name="connsiteX30" fmla="*/ 3458028 w 4510936"/>
                <a:gd name="connsiteY30" fmla="*/ 1742256 h 3835942"/>
                <a:gd name="connsiteX31" fmla="*/ 3721099 w 4510936"/>
                <a:gd name="connsiteY31" fmla="*/ 2203084 h 3835942"/>
                <a:gd name="connsiteX32" fmla="*/ 3599542 w 4510936"/>
                <a:gd name="connsiteY32" fmla="*/ 1528170 h 3835942"/>
                <a:gd name="connsiteX33" fmla="*/ 3900714 w 4510936"/>
                <a:gd name="connsiteY33" fmla="*/ 1212485 h 3835942"/>
                <a:gd name="connsiteX34" fmla="*/ 3358243 w 4510936"/>
                <a:gd name="connsiteY34" fmla="*/ 1319527 h 3835942"/>
                <a:gd name="connsiteX35" fmla="*/ 2895600 w 4510936"/>
                <a:gd name="connsiteY35" fmla="*/ 1132656 h 3835942"/>
                <a:gd name="connsiteX36" fmla="*/ 3218542 w 4510936"/>
                <a:gd name="connsiteY36" fmla="*/ 617399 h 3835942"/>
                <a:gd name="connsiteX37" fmla="*/ 2715985 w 4510936"/>
                <a:gd name="connsiteY37" fmla="*/ 947598 h 3835942"/>
                <a:gd name="connsiteX38" fmla="*/ 1948542 w 4510936"/>
                <a:gd name="connsiteY38" fmla="*/ 925827 h 3835942"/>
                <a:gd name="connsiteX39" fmla="*/ 2062843 w 4510936"/>
                <a:gd name="connsiteY39" fmla="*/ 403313 h 3835942"/>
                <a:gd name="connsiteX40" fmla="*/ 1816101 w 4510936"/>
                <a:gd name="connsiteY40" fmla="*/ 780685 h 3835942"/>
                <a:gd name="connsiteX41" fmla="*/ 1455057 w 4510936"/>
                <a:gd name="connsiteY41" fmla="*/ 898614 h 3835942"/>
                <a:gd name="connsiteX42" fmla="*/ 1010556 w 4510936"/>
                <a:gd name="connsiteY42" fmla="*/ 677270 h 3835942"/>
                <a:gd name="connsiteX43" fmla="*/ 1248228 w 4510936"/>
                <a:gd name="connsiteY43" fmla="*/ 994770 h 3835942"/>
                <a:gd name="connsiteX44" fmla="*/ 801914 w 4510936"/>
                <a:gd name="connsiteY44" fmla="*/ 1571713 h 3835942"/>
                <a:gd name="connsiteX45" fmla="*/ 542471 w 4510936"/>
                <a:gd name="connsiteY45" fmla="*/ 1132656 h 3835942"/>
                <a:gd name="connsiteX46" fmla="*/ 812800 w 4510936"/>
                <a:gd name="connsiteY46" fmla="*/ 1843856 h 3835942"/>
                <a:gd name="connsiteX47" fmla="*/ 925285 w 4510936"/>
                <a:gd name="connsiteY47" fmla="*/ 2235742 h 3835942"/>
                <a:gd name="connsiteX48" fmla="*/ 651328 w 4510936"/>
                <a:gd name="connsiteY48" fmla="*/ 2607670 h 3835942"/>
                <a:gd name="connsiteX49" fmla="*/ 1063171 w 4510936"/>
                <a:gd name="connsiteY49" fmla="*/ 2408098 h 3835942"/>
                <a:gd name="connsiteX50" fmla="*/ 1556657 w 4510936"/>
                <a:gd name="connsiteY50" fmla="*/ 2852599 h 3835942"/>
                <a:gd name="connsiteX51" fmla="*/ 1580115 w 4510936"/>
                <a:gd name="connsiteY51" fmla="*/ 3729193 h 3835942"/>
                <a:gd name="connsiteX52" fmla="*/ 1581642 w 4510936"/>
                <a:gd name="connsiteY52" fmla="*/ 3835942 h 3835942"/>
                <a:gd name="connsiteX53" fmla="*/ 1113971 w 4510936"/>
                <a:gd name="connsiteY53" fmla="*/ 3835942 h 3835942"/>
                <a:gd name="connsiteX54" fmla="*/ 836413 w 4510936"/>
                <a:gd name="connsiteY54" fmla="*/ 3086585 h 3835942"/>
                <a:gd name="connsiteX55" fmla="*/ 116170 w 4510936"/>
                <a:gd name="connsiteY55" fmla="*/ 2308285 h 3835942"/>
                <a:gd name="connsiteX56" fmla="*/ 118297 w 4510936"/>
                <a:gd name="connsiteY56" fmla="*/ 2287181 h 3835942"/>
                <a:gd name="connsiteX57" fmla="*/ 98842 w 4510936"/>
                <a:gd name="connsiteY57" fmla="*/ 2263602 h 3835942"/>
                <a:gd name="connsiteX58" fmla="*/ 0 w 4510936"/>
                <a:gd name="connsiteY58" fmla="*/ 1940013 h 3835942"/>
                <a:gd name="connsiteX59" fmla="*/ 98842 w 4510936"/>
                <a:gd name="connsiteY59" fmla="*/ 1616424 h 3835942"/>
                <a:gd name="connsiteX60" fmla="*/ 158494 w 4510936"/>
                <a:gd name="connsiteY60" fmla="*/ 1544125 h 3835942"/>
                <a:gd name="connsiteX61" fmla="*/ 138294 w 4510936"/>
                <a:gd name="connsiteY61" fmla="*/ 1479051 h 3835942"/>
                <a:gd name="connsiteX62" fmla="*/ 124645 w 4510936"/>
                <a:gd name="connsiteY62" fmla="*/ 1343654 h 3835942"/>
                <a:gd name="connsiteX63" fmla="*/ 534966 w 4510936"/>
                <a:gd name="connsiteY63" fmla="*/ 724623 h 3835942"/>
                <a:gd name="connsiteX64" fmla="*/ 655270 w 4510936"/>
                <a:gd name="connsiteY64" fmla="*/ 687278 h 3835942"/>
                <a:gd name="connsiteX65" fmla="*/ 663127 w 4510936"/>
                <a:gd name="connsiteY65" fmla="*/ 661967 h 3835942"/>
                <a:gd name="connsiteX66" fmla="*/ 1282159 w 4510936"/>
                <a:gd name="connsiteY66" fmla="*/ 251645 h 3835942"/>
                <a:gd name="connsiteX67" fmla="*/ 1417556 w 4510936"/>
                <a:gd name="connsiteY67" fmla="*/ 265294 h 3835942"/>
                <a:gd name="connsiteX68" fmla="*/ 1421411 w 4510936"/>
                <a:gd name="connsiteY68" fmla="*/ 266491 h 3835942"/>
                <a:gd name="connsiteX69" fmla="*/ 1478933 w 4510936"/>
                <a:gd name="connsiteY69" fmla="*/ 196773 h 3835942"/>
                <a:gd name="connsiteX70" fmla="*/ 1953986 w 4510936"/>
                <a:gd name="connsiteY7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1063171 w 4510936"/>
                <a:gd name="connsiteY49" fmla="*/ 2408098 h 3835942"/>
                <a:gd name="connsiteX50" fmla="*/ 1556657 w 4510936"/>
                <a:gd name="connsiteY50" fmla="*/ 2852599 h 3835942"/>
                <a:gd name="connsiteX51" fmla="*/ 1580115 w 4510936"/>
                <a:gd name="connsiteY51" fmla="*/ 3729193 h 3835942"/>
                <a:gd name="connsiteX52" fmla="*/ 1581642 w 4510936"/>
                <a:gd name="connsiteY52" fmla="*/ 3835942 h 3835942"/>
                <a:gd name="connsiteX53" fmla="*/ 1113971 w 4510936"/>
                <a:gd name="connsiteY53" fmla="*/ 3835942 h 3835942"/>
                <a:gd name="connsiteX54" fmla="*/ 836413 w 4510936"/>
                <a:gd name="connsiteY54" fmla="*/ 3086585 h 3835942"/>
                <a:gd name="connsiteX55" fmla="*/ 116170 w 4510936"/>
                <a:gd name="connsiteY55" fmla="*/ 2308285 h 3835942"/>
                <a:gd name="connsiteX56" fmla="*/ 118297 w 4510936"/>
                <a:gd name="connsiteY56" fmla="*/ 2287181 h 3835942"/>
                <a:gd name="connsiteX57" fmla="*/ 98842 w 4510936"/>
                <a:gd name="connsiteY57" fmla="*/ 2263602 h 3835942"/>
                <a:gd name="connsiteX58" fmla="*/ 0 w 4510936"/>
                <a:gd name="connsiteY58" fmla="*/ 1940013 h 3835942"/>
                <a:gd name="connsiteX59" fmla="*/ 98842 w 4510936"/>
                <a:gd name="connsiteY59" fmla="*/ 1616424 h 3835942"/>
                <a:gd name="connsiteX60" fmla="*/ 158494 w 4510936"/>
                <a:gd name="connsiteY60" fmla="*/ 1544125 h 3835942"/>
                <a:gd name="connsiteX61" fmla="*/ 138294 w 4510936"/>
                <a:gd name="connsiteY61" fmla="*/ 1479051 h 3835942"/>
                <a:gd name="connsiteX62" fmla="*/ 124645 w 4510936"/>
                <a:gd name="connsiteY62" fmla="*/ 1343654 h 3835942"/>
                <a:gd name="connsiteX63" fmla="*/ 534966 w 4510936"/>
                <a:gd name="connsiteY63" fmla="*/ 724623 h 3835942"/>
                <a:gd name="connsiteX64" fmla="*/ 655270 w 4510936"/>
                <a:gd name="connsiteY64" fmla="*/ 687278 h 3835942"/>
                <a:gd name="connsiteX65" fmla="*/ 663127 w 4510936"/>
                <a:gd name="connsiteY65" fmla="*/ 661967 h 3835942"/>
                <a:gd name="connsiteX66" fmla="*/ 1282159 w 4510936"/>
                <a:gd name="connsiteY66" fmla="*/ 251645 h 3835942"/>
                <a:gd name="connsiteX67" fmla="*/ 1417556 w 4510936"/>
                <a:gd name="connsiteY67" fmla="*/ 265294 h 3835942"/>
                <a:gd name="connsiteX68" fmla="*/ 1421411 w 4510936"/>
                <a:gd name="connsiteY68" fmla="*/ 266491 h 3835942"/>
                <a:gd name="connsiteX69" fmla="*/ 1478933 w 4510936"/>
                <a:gd name="connsiteY69" fmla="*/ 196773 h 3835942"/>
                <a:gd name="connsiteX70" fmla="*/ 1953986 w 4510936"/>
                <a:gd name="connsiteY7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1556657 w 4510936"/>
                <a:gd name="connsiteY49" fmla="*/ 2852599 h 3835942"/>
                <a:gd name="connsiteX50" fmla="*/ 1580115 w 4510936"/>
                <a:gd name="connsiteY50" fmla="*/ 3729193 h 3835942"/>
                <a:gd name="connsiteX51" fmla="*/ 1581642 w 4510936"/>
                <a:gd name="connsiteY51" fmla="*/ 3835942 h 3835942"/>
                <a:gd name="connsiteX52" fmla="*/ 1113971 w 4510936"/>
                <a:gd name="connsiteY52" fmla="*/ 3835942 h 3835942"/>
                <a:gd name="connsiteX53" fmla="*/ 836413 w 4510936"/>
                <a:gd name="connsiteY53" fmla="*/ 3086585 h 3835942"/>
                <a:gd name="connsiteX54" fmla="*/ 116170 w 4510936"/>
                <a:gd name="connsiteY54" fmla="*/ 2308285 h 3835942"/>
                <a:gd name="connsiteX55" fmla="*/ 118297 w 4510936"/>
                <a:gd name="connsiteY55" fmla="*/ 2287181 h 3835942"/>
                <a:gd name="connsiteX56" fmla="*/ 98842 w 4510936"/>
                <a:gd name="connsiteY56" fmla="*/ 2263602 h 3835942"/>
                <a:gd name="connsiteX57" fmla="*/ 0 w 4510936"/>
                <a:gd name="connsiteY57" fmla="*/ 1940013 h 3835942"/>
                <a:gd name="connsiteX58" fmla="*/ 98842 w 4510936"/>
                <a:gd name="connsiteY58" fmla="*/ 1616424 h 3835942"/>
                <a:gd name="connsiteX59" fmla="*/ 158494 w 4510936"/>
                <a:gd name="connsiteY59" fmla="*/ 1544125 h 3835942"/>
                <a:gd name="connsiteX60" fmla="*/ 138294 w 4510936"/>
                <a:gd name="connsiteY60" fmla="*/ 1479051 h 3835942"/>
                <a:gd name="connsiteX61" fmla="*/ 124645 w 4510936"/>
                <a:gd name="connsiteY61" fmla="*/ 1343654 h 3835942"/>
                <a:gd name="connsiteX62" fmla="*/ 534966 w 4510936"/>
                <a:gd name="connsiteY62" fmla="*/ 724623 h 3835942"/>
                <a:gd name="connsiteX63" fmla="*/ 655270 w 4510936"/>
                <a:gd name="connsiteY63" fmla="*/ 687278 h 3835942"/>
                <a:gd name="connsiteX64" fmla="*/ 663127 w 4510936"/>
                <a:gd name="connsiteY64" fmla="*/ 661967 h 3835942"/>
                <a:gd name="connsiteX65" fmla="*/ 1282159 w 4510936"/>
                <a:gd name="connsiteY65" fmla="*/ 251645 h 3835942"/>
                <a:gd name="connsiteX66" fmla="*/ 1417556 w 4510936"/>
                <a:gd name="connsiteY66" fmla="*/ 265294 h 3835942"/>
                <a:gd name="connsiteX67" fmla="*/ 1421411 w 4510936"/>
                <a:gd name="connsiteY67" fmla="*/ 266491 h 3835942"/>
                <a:gd name="connsiteX68" fmla="*/ 1478933 w 4510936"/>
                <a:gd name="connsiteY68" fmla="*/ 196773 h 3835942"/>
                <a:gd name="connsiteX69" fmla="*/ 1953986 w 4510936"/>
                <a:gd name="connsiteY6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1556657 w 4510936"/>
                <a:gd name="connsiteY48" fmla="*/ 2852599 h 3835942"/>
                <a:gd name="connsiteX49" fmla="*/ 1580115 w 4510936"/>
                <a:gd name="connsiteY49" fmla="*/ 3729193 h 3835942"/>
                <a:gd name="connsiteX50" fmla="*/ 1581642 w 4510936"/>
                <a:gd name="connsiteY50" fmla="*/ 3835942 h 3835942"/>
                <a:gd name="connsiteX51" fmla="*/ 1113971 w 4510936"/>
                <a:gd name="connsiteY51" fmla="*/ 3835942 h 3835942"/>
                <a:gd name="connsiteX52" fmla="*/ 836413 w 4510936"/>
                <a:gd name="connsiteY52" fmla="*/ 3086585 h 3835942"/>
                <a:gd name="connsiteX53" fmla="*/ 116170 w 4510936"/>
                <a:gd name="connsiteY53" fmla="*/ 2308285 h 3835942"/>
                <a:gd name="connsiteX54" fmla="*/ 118297 w 4510936"/>
                <a:gd name="connsiteY54" fmla="*/ 2287181 h 3835942"/>
                <a:gd name="connsiteX55" fmla="*/ 98842 w 4510936"/>
                <a:gd name="connsiteY55" fmla="*/ 2263602 h 3835942"/>
                <a:gd name="connsiteX56" fmla="*/ 0 w 4510936"/>
                <a:gd name="connsiteY56" fmla="*/ 1940013 h 3835942"/>
                <a:gd name="connsiteX57" fmla="*/ 98842 w 4510936"/>
                <a:gd name="connsiteY57" fmla="*/ 1616424 h 3835942"/>
                <a:gd name="connsiteX58" fmla="*/ 158494 w 4510936"/>
                <a:gd name="connsiteY58" fmla="*/ 1544125 h 3835942"/>
                <a:gd name="connsiteX59" fmla="*/ 138294 w 4510936"/>
                <a:gd name="connsiteY59" fmla="*/ 1479051 h 3835942"/>
                <a:gd name="connsiteX60" fmla="*/ 124645 w 4510936"/>
                <a:gd name="connsiteY60" fmla="*/ 1343654 h 3835942"/>
                <a:gd name="connsiteX61" fmla="*/ 534966 w 4510936"/>
                <a:gd name="connsiteY61" fmla="*/ 724623 h 3835942"/>
                <a:gd name="connsiteX62" fmla="*/ 655270 w 4510936"/>
                <a:gd name="connsiteY62" fmla="*/ 687278 h 3835942"/>
                <a:gd name="connsiteX63" fmla="*/ 663127 w 4510936"/>
                <a:gd name="connsiteY63" fmla="*/ 661967 h 3835942"/>
                <a:gd name="connsiteX64" fmla="*/ 1282159 w 4510936"/>
                <a:gd name="connsiteY64" fmla="*/ 251645 h 3835942"/>
                <a:gd name="connsiteX65" fmla="*/ 1417556 w 4510936"/>
                <a:gd name="connsiteY65" fmla="*/ 265294 h 3835942"/>
                <a:gd name="connsiteX66" fmla="*/ 1421411 w 4510936"/>
                <a:gd name="connsiteY66" fmla="*/ 266491 h 3835942"/>
                <a:gd name="connsiteX67" fmla="*/ 1478933 w 4510936"/>
                <a:gd name="connsiteY67" fmla="*/ 196773 h 3835942"/>
                <a:gd name="connsiteX68" fmla="*/ 1953986 w 4510936"/>
                <a:gd name="connsiteY6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1556657 w 4510936"/>
                <a:gd name="connsiteY47" fmla="*/ 2852599 h 3835942"/>
                <a:gd name="connsiteX48" fmla="*/ 1580115 w 4510936"/>
                <a:gd name="connsiteY48" fmla="*/ 3729193 h 3835942"/>
                <a:gd name="connsiteX49" fmla="*/ 1581642 w 4510936"/>
                <a:gd name="connsiteY49" fmla="*/ 3835942 h 3835942"/>
                <a:gd name="connsiteX50" fmla="*/ 1113971 w 4510936"/>
                <a:gd name="connsiteY50" fmla="*/ 3835942 h 3835942"/>
                <a:gd name="connsiteX51" fmla="*/ 836413 w 4510936"/>
                <a:gd name="connsiteY51" fmla="*/ 3086585 h 3835942"/>
                <a:gd name="connsiteX52" fmla="*/ 116170 w 4510936"/>
                <a:gd name="connsiteY52" fmla="*/ 2308285 h 3835942"/>
                <a:gd name="connsiteX53" fmla="*/ 118297 w 4510936"/>
                <a:gd name="connsiteY53" fmla="*/ 2287181 h 3835942"/>
                <a:gd name="connsiteX54" fmla="*/ 98842 w 4510936"/>
                <a:gd name="connsiteY54" fmla="*/ 2263602 h 3835942"/>
                <a:gd name="connsiteX55" fmla="*/ 0 w 4510936"/>
                <a:gd name="connsiteY55" fmla="*/ 1940013 h 3835942"/>
                <a:gd name="connsiteX56" fmla="*/ 98842 w 4510936"/>
                <a:gd name="connsiteY56" fmla="*/ 1616424 h 3835942"/>
                <a:gd name="connsiteX57" fmla="*/ 158494 w 4510936"/>
                <a:gd name="connsiteY57" fmla="*/ 1544125 h 3835942"/>
                <a:gd name="connsiteX58" fmla="*/ 138294 w 4510936"/>
                <a:gd name="connsiteY58" fmla="*/ 1479051 h 3835942"/>
                <a:gd name="connsiteX59" fmla="*/ 124645 w 4510936"/>
                <a:gd name="connsiteY59" fmla="*/ 1343654 h 3835942"/>
                <a:gd name="connsiteX60" fmla="*/ 534966 w 4510936"/>
                <a:gd name="connsiteY60" fmla="*/ 724623 h 3835942"/>
                <a:gd name="connsiteX61" fmla="*/ 655270 w 4510936"/>
                <a:gd name="connsiteY61" fmla="*/ 687278 h 3835942"/>
                <a:gd name="connsiteX62" fmla="*/ 663127 w 4510936"/>
                <a:gd name="connsiteY62" fmla="*/ 661967 h 3835942"/>
                <a:gd name="connsiteX63" fmla="*/ 1282159 w 4510936"/>
                <a:gd name="connsiteY63" fmla="*/ 251645 h 3835942"/>
                <a:gd name="connsiteX64" fmla="*/ 1417556 w 4510936"/>
                <a:gd name="connsiteY64" fmla="*/ 265294 h 3835942"/>
                <a:gd name="connsiteX65" fmla="*/ 1421411 w 4510936"/>
                <a:gd name="connsiteY65" fmla="*/ 266491 h 3835942"/>
                <a:gd name="connsiteX66" fmla="*/ 1478933 w 4510936"/>
                <a:gd name="connsiteY66" fmla="*/ 196773 h 3835942"/>
                <a:gd name="connsiteX67" fmla="*/ 1953986 w 4510936"/>
                <a:gd name="connsiteY6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1556657 w 4510936"/>
                <a:gd name="connsiteY46" fmla="*/ 2852599 h 3835942"/>
                <a:gd name="connsiteX47" fmla="*/ 1580115 w 4510936"/>
                <a:gd name="connsiteY47" fmla="*/ 3729193 h 3835942"/>
                <a:gd name="connsiteX48" fmla="*/ 1581642 w 4510936"/>
                <a:gd name="connsiteY48" fmla="*/ 3835942 h 3835942"/>
                <a:gd name="connsiteX49" fmla="*/ 1113971 w 4510936"/>
                <a:gd name="connsiteY49" fmla="*/ 3835942 h 3835942"/>
                <a:gd name="connsiteX50" fmla="*/ 836413 w 4510936"/>
                <a:gd name="connsiteY50" fmla="*/ 3086585 h 3835942"/>
                <a:gd name="connsiteX51" fmla="*/ 116170 w 4510936"/>
                <a:gd name="connsiteY51" fmla="*/ 2308285 h 3835942"/>
                <a:gd name="connsiteX52" fmla="*/ 118297 w 4510936"/>
                <a:gd name="connsiteY52" fmla="*/ 2287181 h 3835942"/>
                <a:gd name="connsiteX53" fmla="*/ 98842 w 4510936"/>
                <a:gd name="connsiteY53" fmla="*/ 2263602 h 3835942"/>
                <a:gd name="connsiteX54" fmla="*/ 0 w 4510936"/>
                <a:gd name="connsiteY54" fmla="*/ 1940013 h 3835942"/>
                <a:gd name="connsiteX55" fmla="*/ 98842 w 4510936"/>
                <a:gd name="connsiteY55" fmla="*/ 1616424 h 3835942"/>
                <a:gd name="connsiteX56" fmla="*/ 158494 w 4510936"/>
                <a:gd name="connsiteY56" fmla="*/ 1544125 h 3835942"/>
                <a:gd name="connsiteX57" fmla="*/ 138294 w 4510936"/>
                <a:gd name="connsiteY57" fmla="*/ 1479051 h 3835942"/>
                <a:gd name="connsiteX58" fmla="*/ 124645 w 4510936"/>
                <a:gd name="connsiteY58" fmla="*/ 1343654 h 3835942"/>
                <a:gd name="connsiteX59" fmla="*/ 534966 w 4510936"/>
                <a:gd name="connsiteY59" fmla="*/ 724623 h 3835942"/>
                <a:gd name="connsiteX60" fmla="*/ 655270 w 4510936"/>
                <a:gd name="connsiteY60" fmla="*/ 687278 h 3835942"/>
                <a:gd name="connsiteX61" fmla="*/ 663127 w 4510936"/>
                <a:gd name="connsiteY61" fmla="*/ 661967 h 3835942"/>
                <a:gd name="connsiteX62" fmla="*/ 1282159 w 4510936"/>
                <a:gd name="connsiteY62" fmla="*/ 251645 h 3835942"/>
                <a:gd name="connsiteX63" fmla="*/ 1417556 w 4510936"/>
                <a:gd name="connsiteY63" fmla="*/ 265294 h 3835942"/>
                <a:gd name="connsiteX64" fmla="*/ 1421411 w 4510936"/>
                <a:gd name="connsiteY64" fmla="*/ 266491 h 3835942"/>
                <a:gd name="connsiteX65" fmla="*/ 1478933 w 4510936"/>
                <a:gd name="connsiteY65" fmla="*/ 196773 h 3835942"/>
                <a:gd name="connsiteX66" fmla="*/ 1953986 w 4510936"/>
                <a:gd name="connsiteY6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1556657 w 4510936"/>
                <a:gd name="connsiteY45" fmla="*/ 2852599 h 3835942"/>
                <a:gd name="connsiteX46" fmla="*/ 1580115 w 4510936"/>
                <a:gd name="connsiteY46" fmla="*/ 3729193 h 3835942"/>
                <a:gd name="connsiteX47" fmla="*/ 1581642 w 4510936"/>
                <a:gd name="connsiteY47" fmla="*/ 3835942 h 3835942"/>
                <a:gd name="connsiteX48" fmla="*/ 1113971 w 4510936"/>
                <a:gd name="connsiteY48" fmla="*/ 3835942 h 3835942"/>
                <a:gd name="connsiteX49" fmla="*/ 836413 w 4510936"/>
                <a:gd name="connsiteY49" fmla="*/ 3086585 h 3835942"/>
                <a:gd name="connsiteX50" fmla="*/ 116170 w 4510936"/>
                <a:gd name="connsiteY50" fmla="*/ 2308285 h 3835942"/>
                <a:gd name="connsiteX51" fmla="*/ 118297 w 4510936"/>
                <a:gd name="connsiteY51" fmla="*/ 2287181 h 3835942"/>
                <a:gd name="connsiteX52" fmla="*/ 98842 w 4510936"/>
                <a:gd name="connsiteY52" fmla="*/ 2263602 h 3835942"/>
                <a:gd name="connsiteX53" fmla="*/ 0 w 4510936"/>
                <a:gd name="connsiteY53" fmla="*/ 1940013 h 3835942"/>
                <a:gd name="connsiteX54" fmla="*/ 98842 w 4510936"/>
                <a:gd name="connsiteY54" fmla="*/ 1616424 h 3835942"/>
                <a:gd name="connsiteX55" fmla="*/ 158494 w 4510936"/>
                <a:gd name="connsiteY55" fmla="*/ 1544125 h 3835942"/>
                <a:gd name="connsiteX56" fmla="*/ 138294 w 4510936"/>
                <a:gd name="connsiteY56" fmla="*/ 1479051 h 3835942"/>
                <a:gd name="connsiteX57" fmla="*/ 124645 w 4510936"/>
                <a:gd name="connsiteY57" fmla="*/ 1343654 h 3835942"/>
                <a:gd name="connsiteX58" fmla="*/ 534966 w 4510936"/>
                <a:gd name="connsiteY58" fmla="*/ 724623 h 3835942"/>
                <a:gd name="connsiteX59" fmla="*/ 655270 w 4510936"/>
                <a:gd name="connsiteY59" fmla="*/ 687278 h 3835942"/>
                <a:gd name="connsiteX60" fmla="*/ 663127 w 4510936"/>
                <a:gd name="connsiteY60" fmla="*/ 661967 h 3835942"/>
                <a:gd name="connsiteX61" fmla="*/ 1282159 w 4510936"/>
                <a:gd name="connsiteY61" fmla="*/ 251645 h 3835942"/>
                <a:gd name="connsiteX62" fmla="*/ 1417556 w 4510936"/>
                <a:gd name="connsiteY62" fmla="*/ 265294 h 3835942"/>
                <a:gd name="connsiteX63" fmla="*/ 1421411 w 4510936"/>
                <a:gd name="connsiteY63" fmla="*/ 266491 h 3835942"/>
                <a:gd name="connsiteX64" fmla="*/ 1478933 w 4510936"/>
                <a:gd name="connsiteY64" fmla="*/ 196773 h 3835942"/>
                <a:gd name="connsiteX65" fmla="*/ 1953986 w 4510936"/>
                <a:gd name="connsiteY6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556657 w 4510936"/>
                <a:gd name="connsiteY44" fmla="*/ 2852599 h 3835942"/>
                <a:gd name="connsiteX45" fmla="*/ 1580115 w 4510936"/>
                <a:gd name="connsiteY45" fmla="*/ 3729193 h 3835942"/>
                <a:gd name="connsiteX46" fmla="*/ 1581642 w 4510936"/>
                <a:gd name="connsiteY46" fmla="*/ 3835942 h 3835942"/>
                <a:gd name="connsiteX47" fmla="*/ 1113971 w 4510936"/>
                <a:gd name="connsiteY47" fmla="*/ 3835942 h 3835942"/>
                <a:gd name="connsiteX48" fmla="*/ 836413 w 4510936"/>
                <a:gd name="connsiteY48" fmla="*/ 3086585 h 3835942"/>
                <a:gd name="connsiteX49" fmla="*/ 116170 w 4510936"/>
                <a:gd name="connsiteY49" fmla="*/ 2308285 h 3835942"/>
                <a:gd name="connsiteX50" fmla="*/ 118297 w 4510936"/>
                <a:gd name="connsiteY50" fmla="*/ 2287181 h 3835942"/>
                <a:gd name="connsiteX51" fmla="*/ 98842 w 4510936"/>
                <a:gd name="connsiteY51" fmla="*/ 2263602 h 3835942"/>
                <a:gd name="connsiteX52" fmla="*/ 0 w 4510936"/>
                <a:gd name="connsiteY52" fmla="*/ 1940013 h 3835942"/>
                <a:gd name="connsiteX53" fmla="*/ 98842 w 4510936"/>
                <a:gd name="connsiteY53" fmla="*/ 1616424 h 3835942"/>
                <a:gd name="connsiteX54" fmla="*/ 158494 w 4510936"/>
                <a:gd name="connsiteY54" fmla="*/ 1544125 h 3835942"/>
                <a:gd name="connsiteX55" fmla="*/ 138294 w 4510936"/>
                <a:gd name="connsiteY55" fmla="*/ 1479051 h 3835942"/>
                <a:gd name="connsiteX56" fmla="*/ 124645 w 4510936"/>
                <a:gd name="connsiteY56" fmla="*/ 1343654 h 3835942"/>
                <a:gd name="connsiteX57" fmla="*/ 534966 w 4510936"/>
                <a:gd name="connsiteY57" fmla="*/ 724623 h 3835942"/>
                <a:gd name="connsiteX58" fmla="*/ 655270 w 4510936"/>
                <a:gd name="connsiteY58" fmla="*/ 687278 h 3835942"/>
                <a:gd name="connsiteX59" fmla="*/ 663127 w 4510936"/>
                <a:gd name="connsiteY59" fmla="*/ 661967 h 3835942"/>
                <a:gd name="connsiteX60" fmla="*/ 1282159 w 4510936"/>
                <a:gd name="connsiteY60" fmla="*/ 251645 h 3835942"/>
                <a:gd name="connsiteX61" fmla="*/ 1417556 w 4510936"/>
                <a:gd name="connsiteY61" fmla="*/ 265294 h 3835942"/>
                <a:gd name="connsiteX62" fmla="*/ 1421411 w 4510936"/>
                <a:gd name="connsiteY62" fmla="*/ 266491 h 3835942"/>
                <a:gd name="connsiteX63" fmla="*/ 1478933 w 4510936"/>
                <a:gd name="connsiteY63" fmla="*/ 196773 h 3835942"/>
                <a:gd name="connsiteX64" fmla="*/ 1953986 w 4510936"/>
                <a:gd name="connsiteY6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556657 w 4510936"/>
                <a:gd name="connsiteY43" fmla="*/ 2852599 h 3835942"/>
                <a:gd name="connsiteX44" fmla="*/ 1580115 w 4510936"/>
                <a:gd name="connsiteY44" fmla="*/ 3729193 h 3835942"/>
                <a:gd name="connsiteX45" fmla="*/ 1581642 w 4510936"/>
                <a:gd name="connsiteY45" fmla="*/ 3835942 h 3835942"/>
                <a:gd name="connsiteX46" fmla="*/ 1113971 w 4510936"/>
                <a:gd name="connsiteY46" fmla="*/ 3835942 h 3835942"/>
                <a:gd name="connsiteX47" fmla="*/ 836413 w 4510936"/>
                <a:gd name="connsiteY47" fmla="*/ 3086585 h 3835942"/>
                <a:gd name="connsiteX48" fmla="*/ 116170 w 4510936"/>
                <a:gd name="connsiteY48" fmla="*/ 2308285 h 3835942"/>
                <a:gd name="connsiteX49" fmla="*/ 118297 w 4510936"/>
                <a:gd name="connsiteY49" fmla="*/ 2287181 h 3835942"/>
                <a:gd name="connsiteX50" fmla="*/ 98842 w 4510936"/>
                <a:gd name="connsiteY50" fmla="*/ 2263602 h 3835942"/>
                <a:gd name="connsiteX51" fmla="*/ 0 w 4510936"/>
                <a:gd name="connsiteY51" fmla="*/ 1940013 h 3835942"/>
                <a:gd name="connsiteX52" fmla="*/ 98842 w 4510936"/>
                <a:gd name="connsiteY52" fmla="*/ 1616424 h 3835942"/>
                <a:gd name="connsiteX53" fmla="*/ 158494 w 4510936"/>
                <a:gd name="connsiteY53" fmla="*/ 1544125 h 3835942"/>
                <a:gd name="connsiteX54" fmla="*/ 138294 w 4510936"/>
                <a:gd name="connsiteY54" fmla="*/ 1479051 h 3835942"/>
                <a:gd name="connsiteX55" fmla="*/ 124645 w 4510936"/>
                <a:gd name="connsiteY55" fmla="*/ 1343654 h 3835942"/>
                <a:gd name="connsiteX56" fmla="*/ 534966 w 4510936"/>
                <a:gd name="connsiteY56" fmla="*/ 724623 h 3835942"/>
                <a:gd name="connsiteX57" fmla="*/ 655270 w 4510936"/>
                <a:gd name="connsiteY57" fmla="*/ 687278 h 3835942"/>
                <a:gd name="connsiteX58" fmla="*/ 663127 w 4510936"/>
                <a:gd name="connsiteY58" fmla="*/ 661967 h 3835942"/>
                <a:gd name="connsiteX59" fmla="*/ 1282159 w 4510936"/>
                <a:gd name="connsiteY59" fmla="*/ 251645 h 3835942"/>
                <a:gd name="connsiteX60" fmla="*/ 1417556 w 4510936"/>
                <a:gd name="connsiteY60" fmla="*/ 265294 h 3835942"/>
                <a:gd name="connsiteX61" fmla="*/ 1421411 w 4510936"/>
                <a:gd name="connsiteY61" fmla="*/ 266491 h 3835942"/>
                <a:gd name="connsiteX62" fmla="*/ 1478933 w 4510936"/>
                <a:gd name="connsiteY62" fmla="*/ 196773 h 3835942"/>
                <a:gd name="connsiteX63" fmla="*/ 1953986 w 4510936"/>
                <a:gd name="connsiteY6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599542 w 4510936"/>
                <a:gd name="connsiteY32" fmla="*/ 1528170 h 3835942"/>
                <a:gd name="connsiteX33" fmla="*/ 3900714 w 4510936"/>
                <a:gd name="connsiteY33" fmla="*/ 1212485 h 3835942"/>
                <a:gd name="connsiteX34" fmla="*/ 3358243 w 4510936"/>
                <a:gd name="connsiteY34" fmla="*/ 1319527 h 3835942"/>
                <a:gd name="connsiteX35" fmla="*/ 2895600 w 4510936"/>
                <a:gd name="connsiteY35" fmla="*/ 1132656 h 3835942"/>
                <a:gd name="connsiteX36" fmla="*/ 3218542 w 4510936"/>
                <a:gd name="connsiteY36" fmla="*/ 617399 h 3835942"/>
                <a:gd name="connsiteX37" fmla="*/ 2715985 w 4510936"/>
                <a:gd name="connsiteY37" fmla="*/ 947598 h 3835942"/>
                <a:gd name="connsiteX38" fmla="*/ 1948542 w 4510936"/>
                <a:gd name="connsiteY38" fmla="*/ 925827 h 3835942"/>
                <a:gd name="connsiteX39" fmla="*/ 2062843 w 4510936"/>
                <a:gd name="connsiteY39" fmla="*/ 403313 h 3835942"/>
                <a:gd name="connsiteX40" fmla="*/ 1816101 w 4510936"/>
                <a:gd name="connsiteY40" fmla="*/ 780685 h 3835942"/>
                <a:gd name="connsiteX41" fmla="*/ 1455057 w 4510936"/>
                <a:gd name="connsiteY41" fmla="*/ 898614 h 3835942"/>
                <a:gd name="connsiteX42" fmla="*/ 1556657 w 4510936"/>
                <a:gd name="connsiteY42" fmla="*/ 2852599 h 3835942"/>
                <a:gd name="connsiteX43" fmla="*/ 1580115 w 4510936"/>
                <a:gd name="connsiteY43" fmla="*/ 3729193 h 3835942"/>
                <a:gd name="connsiteX44" fmla="*/ 1581642 w 4510936"/>
                <a:gd name="connsiteY44" fmla="*/ 3835942 h 3835942"/>
                <a:gd name="connsiteX45" fmla="*/ 1113971 w 4510936"/>
                <a:gd name="connsiteY45" fmla="*/ 3835942 h 3835942"/>
                <a:gd name="connsiteX46" fmla="*/ 836413 w 4510936"/>
                <a:gd name="connsiteY46" fmla="*/ 3086585 h 3835942"/>
                <a:gd name="connsiteX47" fmla="*/ 116170 w 4510936"/>
                <a:gd name="connsiteY47" fmla="*/ 2308285 h 3835942"/>
                <a:gd name="connsiteX48" fmla="*/ 118297 w 4510936"/>
                <a:gd name="connsiteY48" fmla="*/ 2287181 h 3835942"/>
                <a:gd name="connsiteX49" fmla="*/ 98842 w 4510936"/>
                <a:gd name="connsiteY49" fmla="*/ 2263602 h 3835942"/>
                <a:gd name="connsiteX50" fmla="*/ 0 w 4510936"/>
                <a:gd name="connsiteY50" fmla="*/ 1940013 h 3835942"/>
                <a:gd name="connsiteX51" fmla="*/ 98842 w 4510936"/>
                <a:gd name="connsiteY51" fmla="*/ 1616424 h 3835942"/>
                <a:gd name="connsiteX52" fmla="*/ 158494 w 4510936"/>
                <a:gd name="connsiteY52" fmla="*/ 1544125 h 3835942"/>
                <a:gd name="connsiteX53" fmla="*/ 138294 w 4510936"/>
                <a:gd name="connsiteY53" fmla="*/ 1479051 h 3835942"/>
                <a:gd name="connsiteX54" fmla="*/ 124645 w 4510936"/>
                <a:gd name="connsiteY54" fmla="*/ 1343654 h 3835942"/>
                <a:gd name="connsiteX55" fmla="*/ 534966 w 4510936"/>
                <a:gd name="connsiteY55" fmla="*/ 724623 h 3835942"/>
                <a:gd name="connsiteX56" fmla="*/ 655270 w 4510936"/>
                <a:gd name="connsiteY56" fmla="*/ 687278 h 3835942"/>
                <a:gd name="connsiteX57" fmla="*/ 663127 w 4510936"/>
                <a:gd name="connsiteY57" fmla="*/ 661967 h 3835942"/>
                <a:gd name="connsiteX58" fmla="*/ 1282159 w 4510936"/>
                <a:gd name="connsiteY58" fmla="*/ 251645 h 3835942"/>
                <a:gd name="connsiteX59" fmla="*/ 1417556 w 4510936"/>
                <a:gd name="connsiteY59" fmla="*/ 265294 h 3835942"/>
                <a:gd name="connsiteX60" fmla="*/ 1421411 w 4510936"/>
                <a:gd name="connsiteY60" fmla="*/ 266491 h 3835942"/>
                <a:gd name="connsiteX61" fmla="*/ 1478933 w 4510936"/>
                <a:gd name="connsiteY61" fmla="*/ 196773 h 3835942"/>
                <a:gd name="connsiteX62" fmla="*/ 1953986 w 4510936"/>
                <a:gd name="connsiteY6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599542 w 4510936"/>
                <a:gd name="connsiteY31" fmla="*/ 1528170 h 3835942"/>
                <a:gd name="connsiteX32" fmla="*/ 3900714 w 4510936"/>
                <a:gd name="connsiteY32" fmla="*/ 1212485 h 3835942"/>
                <a:gd name="connsiteX33" fmla="*/ 3358243 w 4510936"/>
                <a:gd name="connsiteY33" fmla="*/ 1319527 h 3835942"/>
                <a:gd name="connsiteX34" fmla="*/ 2895600 w 4510936"/>
                <a:gd name="connsiteY34" fmla="*/ 1132656 h 3835942"/>
                <a:gd name="connsiteX35" fmla="*/ 3218542 w 4510936"/>
                <a:gd name="connsiteY35" fmla="*/ 617399 h 3835942"/>
                <a:gd name="connsiteX36" fmla="*/ 2715985 w 4510936"/>
                <a:gd name="connsiteY36" fmla="*/ 947598 h 3835942"/>
                <a:gd name="connsiteX37" fmla="*/ 1948542 w 4510936"/>
                <a:gd name="connsiteY37" fmla="*/ 925827 h 3835942"/>
                <a:gd name="connsiteX38" fmla="*/ 2062843 w 4510936"/>
                <a:gd name="connsiteY38" fmla="*/ 403313 h 3835942"/>
                <a:gd name="connsiteX39" fmla="*/ 1816101 w 4510936"/>
                <a:gd name="connsiteY39" fmla="*/ 780685 h 3835942"/>
                <a:gd name="connsiteX40" fmla="*/ 1455057 w 4510936"/>
                <a:gd name="connsiteY40" fmla="*/ 898614 h 3835942"/>
                <a:gd name="connsiteX41" fmla="*/ 1556657 w 4510936"/>
                <a:gd name="connsiteY41" fmla="*/ 2852599 h 3835942"/>
                <a:gd name="connsiteX42" fmla="*/ 1580115 w 4510936"/>
                <a:gd name="connsiteY42" fmla="*/ 3729193 h 3835942"/>
                <a:gd name="connsiteX43" fmla="*/ 1581642 w 4510936"/>
                <a:gd name="connsiteY43" fmla="*/ 3835942 h 3835942"/>
                <a:gd name="connsiteX44" fmla="*/ 1113971 w 4510936"/>
                <a:gd name="connsiteY44" fmla="*/ 3835942 h 3835942"/>
                <a:gd name="connsiteX45" fmla="*/ 836413 w 4510936"/>
                <a:gd name="connsiteY45" fmla="*/ 3086585 h 3835942"/>
                <a:gd name="connsiteX46" fmla="*/ 116170 w 4510936"/>
                <a:gd name="connsiteY46" fmla="*/ 2308285 h 3835942"/>
                <a:gd name="connsiteX47" fmla="*/ 118297 w 4510936"/>
                <a:gd name="connsiteY47" fmla="*/ 2287181 h 3835942"/>
                <a:gd name="connsiteX48" fmla="*/ 98842 w 4510936"/>
                <a:gd name="connsiteY48" fmla="*/ 2263602 h 3835942"/>
                <a:gd name="connsiteX49" fmla="*/ 0 w 4510936"/>
                <a:gd name="connsiteY49" fmla="*/ 1940013 h 3835942"/>
                <a:gd name="connsiteX50" fmla="*/ 98842 w 4510936"/>
                <a:gd name="connsiteY50" fmla="*/ 1616424 h 3835942"/>
                <a:gd name="connsiteX51" fmla="*/ 158494 w 4510936"/>
                <a:gd name="connsiteY51" fmla="*/ 1544125 h 3835942"/>
                <a:gd name="connsiteX52" fmla="*/ 138294 w 4510936"/>
                <a:gd name="connsiteY52" fmla="*/ 1479051 h 3835942"/>
                <a:gd name="connsiteX53" fmla="*/ 124645 w 4510936"/>
                <a:gd name="connsiteY53" fmla="*/ 1343654 h 3835942"/>
                <a:gd name="connsiteX54" fmla="*/ 534966 w 4510936"/>
                <a:gd name="connsiteY54" fmla="*/ 724623 h 3835942"/>
                <a:gd name="connsiteX55" fmla="*/ 655270 w 4510936"/>
                <a:gd name="connsiteY55" fmla="*/ 687278 h 3835942"/>
                <a:gd name="connsiteX56" fmla="*/ 663127 w 4510936"/>
                <a:gd name="connsiteY56" fmla="*/ 661967 h 3835942"/>
                <a:gd name="connsiteX57" fmla="*/ 1282159 w 4510936"/>
                <a:gd name="connsiteY57" fmla="*/ 251645 h 3835942"/>
                <a:gd name="connsiteX58" fmla="*/ 1417556 w 4510936"/>
                <a:gd name="connsiteY58" fmla="*/ 265294 h 3835942"/>
                <a:gd name="connsiteX59" fmla="*/ 1421411 w 4510936"/>
                <a:gd name="connsiteY59" fmla="*/ 266491 h 3835942"/>
                <a:gd name="connsiteX60" fmla="*/ 1478933 w 4510936"/>
                <a:gd name="connsiteY60" fmla="*/ 196773 h 3835942"/>
                <a:gd name="connsiteX61" fmla="*/ 1953986 w 4510936"/>
                <a:gd name="connsiteY6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900714 w 4510936"/>
                <a:gd name="connsiteY31" fmla="*/ 1212485 h 3835942"/>
                <a:gd name="connsiteX32" fmla="*/ 3358243 w 4510936"/>
                <a:gd name="connsiteY32" fmla="*/ 1319527 h 3835942"/>
                <a:gd name="connsiteX33" fmla="*/ 2895600 w 4510936"/>
                <a:gd name="connsiteY33" fmla="*/ 1132656 h 3835942"/>
                <a:gd name="connsiteX34" fmla="*/ 3218542 w 4510936"/>
                <a:gd name="connsiteY34" fmla="*/ 617399 h 3835942"/>
                <a:gd name="connsiteX35" fmla="*/ 2715985 w 4510936"/>
                <a:gd name="connsiteY35" fmla="*/ 947598 h 3835942"/>
                <a:gd name="connsiteX36" fmla="*/ 1948542 w 4510936"/>
                <a:gd name="connsiteY36" fmla="*/ 925827 h 3835942"/>
                <a:gd name="connsiteX37" fmla="*/ 2062843 w 4510936"/>
                <a:gd name="connsiteY37" fmla="*/ 403313 h 3835942"/>
                <a:gd name="connsiteX38" fmla="*/ 1816101 w 4510936"/>
                <a:gd name="connsiteY38" fmla="*/ 780685 h 3835942"/>
                <a:gd name="connsiteX39" fmla="*/ 1455057 w 4510936"/>
                <a:gd name="connsiteY39" fmla="*/ 898614 h 3835942"/>
                <a:gd name="connsiteX40" fmla="*/ 1556657 w 4510936"/>
                <a:gd name="connsiteY40" fmla="*/ 2852599 h 3835942"/>
                <a:gd name="connsiteX41" fmla="*/ 1580115 w 4510936"/>
                <a:gd name="connsiteY41" fmla="*/ 3729193 h 3835942"/>
                <a:gd name="connsiteX42" fmla="*/ 1581642 w 4510936"/>
                <a:gd name="connsiteY42" fmla="*/ 3835942 h 3835942"/>
                <a:gd name="connsiteX43" fmla="*/ 1113971 w 4510936"/>
                <a:gd name="connsiteY43" fmla="*/ 3835942 h 3835942"/>
                <a:gd name="connsiteX44" fmla="*/ 836413 w 4510936"/>
                <a:gd name="connsiteY44" fmla="*/ 3086585 h 3835942"/>
                <a:gd name="connsiteX45" fmla="*/ 116170 w 4510936"/>
                <a:gd name="connsiteY45" fmla="*/ 2308285 h 3835942"/>
                <a:gd name="connsiteX46" fmla="*/ 118297 w 4510936"/>
                <a:gd name="connsiteY46" fmla="*/ 2287181 h 3835942"/>
                <a:gd name="connsiteX47" fmla="*/ 98842 w 4510936"/>
                <a:gd name="connsiteY47" fmla="*/ 2263602 h 3835942"/>
                <a:gd name="connsiteX48" fmla="*/ 0 w 4510936"/>
                <a:gd name="connsiteY48" fmla="*/ 1940013 h 3835942"/>
                <a:gd name="connsiteX49" fmla="*/ 98842 w 4510936"/>
                <a:gd name="connsiteY49" fmla="*/ 1616424 h 3835942"/>
                <a:gd name="connsiteX50" fmla="*/ 158494 w 4510936"/>
                <a:gd name="connsiteY50" fmla="*/ 1544125 h 3835942"/>
                <a:gd name="connsiteX51" fmla="*/ 138294 w 4510936"/>
                <a:gd name="connsiteY51" fmla="*/ 1479051 h 3835942"/>
                <a:gd name="connsiteX52" fmla="*/ 124645 w 4510936"/>
                <a:gd name="connsiteY52" fmla="*/ 1343654 h 3835942"/>
                <a:gd name="connsiteX53" fmla="*/ 534966 w 4510936"/>
                <a:gd name="connsiteY53" fmla="*/ 724623 h 3835942"/>
                <a:gd name="connsiteX54" fmla="*/ 655270 w 4510936"/>
                <a:gd name="connsiteY54" fmla="*/ 687278 h 3835942"/>
                <a:gd name="connsiteX55" fmla="*/ 663127 w 4510936"/>
                <a:gd name="connsiteY55" fmla="*/ 661967 h 3835942"/>
                <a:gd name="connsiteX56" fmla="*/ 1282159 w 4510936"/>
                <a:gd name="connsiteY56" fmla="*/ 251645 h 3835942"/>
                <a:gd name="connsiteX57" fmla="*/ 1417556 w 4510936"/>
                <a:gd name="connsiteY57" fmla="*/ 265294 h 3835942"/>
                <a:gd name="connsiteX58" fmla="*/ 1421411 w 4510936"/>
                <a:gd name="connsiteY58" fmla="*/ 266491 h 3835942"/>
                <a:gd name="connsiteX59" fmla="*/ 1478933 w 4510936"/>
                <a:gd name="connsiteY59" fmla="*/ 196773 h 3835942"/>
                <a:gd name="connsiteX60" fmla="*/ 1953986 w 4510936"/>
                <a:gd name="connsiteY6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358243 w 4510936"/>
                <a:gd name="connsiteY31" fmla="*/ 1319527 h 3835942"/>
                <a:gd name="connsiteX32" fmla="*/ 2895600 w 4510936"/>
                <a:gd name="connsiteY32" fmla="*/ 1132656 h 3835942"/>
                <a:gd name="connsiteX33" fmla="*/ 3218542 w 4510936"/>
                <a:gd name="connsiteY33" fmla="*/ 617399 h 3835942"/>
                <a:gd name="connsiteX34" fmla="*/ 2715985 w 4510936"/>
                <a:gd name="connsiteY34" fmla="*/ 947598 h 3835942"/>
                <a:gd name="connsiteX35" fmla="*/ 1948542 w 4510936"/>
                <a:gd name="connsiteY35" fmla="*/ 925827 h 3835942"/>
                <a:gd name="connsiteX36" fmla="*/ 2062843 w 4510936"/>
                <a:gd name="connsiteY36" fmla="*/ 403313 h 3835942"/>
                <a:gd name="connsiteX37" fmla="*/ 1816101 w 4510936"/>
                <a:gd name="connsiteY37" fmla="*/ 780685 h 3835942"/>
                <a:gd name="connsiteX38" fmla="*/ 1455057 w 4510936"/>
                <a:gd name="connsiteY38" fmla="*/ 898614 h 3835942"/>
                <a:gd name="connsiteX39" fmla="*/ 1556657 w 4510936"/>
                <a:gd name="connsiteY39" fmla="*/ 2852599 h 3835942"/>
                <a:gd name="connsiteX40" fmla="*/ 1580115 w 4510936"/>
                <a:gd name="connsiteY40" fmla="*/ 3729193 h 3835942"/>
                <a:gd name="connsiteX41" fmla="*/ 1581642 w 4510936"/>
                <a:gd name="connsiteY41" fmla="*/ 3835942 h 3835942"/>
                <a:gd name="connsiteX42" fmla="*/ 1113971 w 4510936"/>
                <a:gd name="connsiteY42" fmla="*/ 3835942 h 3835942"/>
                <a:gd name="connsiteX43" fmla="*/ 836413 w 4510936"/>
                <a:gd name="connsiteY43" fmla="*/ 3086585 h 3835942"/>
                <a:gd name="connsiteX44" fmla="*/ 116170 w 4510936"/>
                <a:gd name="connsiteY44" fmla="*/ 2308285 h 3835942"/>
                <a:gd name="connsiteX45" fmla="*/ 118297 w 4510936"/>
                <a:gd name="connsiteY45" fmla="*/ 2287181 h 3835942"/>
                <a:gd name="connsiteX46" fmla="*/ 98842 w 4510936"/>
                <a:gd name="connsiteY46" fmla="*/ 2263602 h 3835942"/>
                <a:gd name="connsiteX47" fmla="*/ 0 w 4510936"/>
                <a:gd name="connsiteY47" fmla="*/ 1940013 h 3835942"/>
                <a:gd name="connsiteX48" fmla="*/ 98842 w 4510936"/>
                <a:gd name="connsiteY48" fmla="*/ 1616424 h 3835942"/>
                <a:gd name="connsiteX49" fmla="*/ 158494 w 4510936"/>
                <a:gd name="connsiteY49" fmla="*/ 1544125 h 3835942"/>
                <a:gd name="connsiteX50" fmla="*/ 138294 w 4510936"/>
                <a:gd name="connsiteY50" fmla="*/ 1479051 h 3835942"/>
                <a:gd name="connsiteX51" fmla="*/ 124645 w 4510936"/>
                <a:gd name="connsiteY51" fmla="*/ 1343654 h 3835942"/>
                <a:gd name="connsiteX52" fmla="*/ 534966 w 4510936"/>
                <a:gd name="connsiteY52" fmla="*/ 724623 h 3835942"/>
                <a:gd name="connsiteX53" fmla="*/ 655270 w 4510936"/>
                <a:gd name="connsiteY53" fmla="*/ 687278 h 3835942"/>
                <a:gd name="connsiteX54" fmla="*/ 663127 w 4510936"/>
                <a:gd name="connsiteY54" fmla="*/ 661967 h 3835942"/>
                <a:gd name="connsiteX55" fmla="*/ 1282159 w 4510936"/>
                <a:gd name="connsiteY55" fmla="*/ 251645 h 3835942"/>
                <a:gd name="connsiteX56" fmla="*/ 1417556 w 4510936"/>
                <a:gd name="connsiteY56" fmla="*/ 265294 h 3835942"/>
                <a:gd name="connsiteX57" fmla="*/ 1421411 w 4510936"/>
                <a:gd name="connsiteY57" fmla="*/ 266491 h 3835942"/>
                <a:gd name="connsiteX58" fmla="*/ 1478933 w 4510936"/>
                <a:gd name="connsiteY58" fmla="*/ 196773 h 3835942"/>
                <a:gd name="connsiteX59" fmla="*/ 1953986 w 4510936"/>
                <a:gd name="connsiteY5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2895600 w 4510936"/>
                <a:gd name="connsiteY31" fmla="*/ 1132656 h 3835942"/>
                <a:gd name="connsiteX32" fmla="*/ 3218542 w 4510936"/>
                <a:gd name="connsiteY32" fmla="*/ 617399 h 3835942"/>
                <a:gd name="connsiteX33" fmla="*/ 2715985 w 4510936"/>
                <a:gd name="connsiteY33" fmla="*/ 947598 h 3835942"/>
                <a:gd name="connsiteX34" fmla="*/ 1948542 w 4510936"/>
                <a:gd name="connsiteY34" fmla="*/ 925827 h 3835942"/>
                <a:gd name="connsiteX35" fmla="*/ 2062843 w 4510936"/>
                <a:gd name="connsiteY35" fmla="*/ 403313 h 3835942"/>
                <a:gd name="connsiteX36" fmla="*/ 1816101 w 4510936"/>
                <a:gd name="connsiteY36" fmla="*/ 780685 h 3835942"/>
                <a:gd name="connsiteX37" fmla="*/ 1455057 w 4510936"/>
                <a:gd name="connsiteY37" fmla="*/ 898614 h 3835942"/>
                <a:gd name="connsiteX38" fmla="*/ 1556657 w 4510936"/>
                <a:gd name="connsiteY38" fmla="*/ 2852599 h 3835942"/>
                <a:gd name="connsiteX39" fmla="*/ 1580115 w 4510936"/>
                <a:gd name="connsiteY39" fmla="*/ 3729193 h 3835942"/>
                <a:gd name="connsiteX40" fmla="*/ 1581642 w 4510936"/>
                <a:gd name="connsiteY40" fmla="*/ 3835942 h 3835942"/>
                <a:gd name="connsiteX41" fmla="*/ 1113971 w 4510936"/>
                <a:gd name="connsiteY41" fmla="*/ 3835942 h 3835942"/>
                <a:gd name="connsiteX42" fmla="*/ 836413 w 4510936"/>
                <a:gd name="connsiteY42" fmla="*/ 3086585 h 3835942"/>
                <a:gd name="connsiteX43" fmla="*/ 116170 w 4510936"/>
                <a:gd name="connsiteY43" fmla="*/ 2308285 h 3835942"/>
                <a:gd name="connsiteX44" fmla="*/ 118297 w 4510936"/>
                <a:gd name="connsiteY44" fmla="*/ 2287181 h 3835942"/>
                <a:gd name="connsiteX45" fmla="*/ 98842 w 4510936"/>
                <a:gd name="connsiteY45" fmla="*/ 2263602 h 3835942"/>
                <a:gd name="connsiteX46" fmla="*/ 0 w 4510936"/>
                <a:gd name="connsiteY46" fmla="*/ 1940013 h 3835942"/>
                <a:gd name="connsiteX47" fmla="*/ 98842 w 4510936"/>
                <a:gd name="connsiteY47" fmla="*/ 1616424 h 3835942"/>
                <a:gd name="connsiteX48" fmla="*/ 158494 w 4510936"/>
                <a:gd name="connsiteY48" fmla="*/ 1544125 h 3835942"/>
                <a:gd name="connsiteX49" fmla="*/ 138294 w 4510936"/>
                <a:gd name="connsiteY49" fmla="*/ 1479051 h 3835942"/>
                <a:gd name="connsiteX50" fmla="*/ 124645 w 4510936"/>
                <a:gd name="connsiteY50" fmla="*/ 1343654 h 3835942"/>
                <a:gd name="connsiteX51" fmla="*/ 534966 w 4510936"/>
                <a:gd name="connsiteY51" fmla="*/ 724623 h 3835942"/>
                <a:gd name="connsiteX52" fmla="*/ 655270 w 4510936"/>
                <a:gd name="connsiteY52" fmla="*/ 687278 h 3835942"/>
                <a:gd name="connsiteX53" fmla="*/ 663127 w 4510936"/>
                <a:gd name="connsiteY53" fmla="*/ 661967 h 3835942"/>
                <a:gd name="connsiteX54" fmla="*/ 1282159 w 4510936"/>
                <a:gd name="connsiteY54" fmla="*/ 251645 h 3835942"/>
                <a:gd name="connsiteX55" fmla="*/ 1417556 w 4510936"/>
                <a:gd name="connsiteY55" fmla="*/ 265294 h 3835942"/>
                <a:gd name="connsiteX56" fmla="*/ 1421411 w 4510936"/>
                <a:gd name="connsiteY56" fmla="*/ 266491 h 3835942"/>
                <a:gd name="connsiteX57" fmla="*/ 1478933 w 4510936"/>
                <a:gd name="connsiteY57" fmla="*/ 196773 h 3835942"/>
                <a:gd name="connsiteX58" fmla="*/ 1953986 w 4510936"/>
                <a:gd name="connsiteY5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218542 w 4510936"/>
                <a:gd name="connsiteY31" fmla="*/ 617399 h 3835942"/>
                <a:gd name="connsiteX32" fmla="*/ 2715985 w 4510936"/>
                <a:gd name="connsiteY32" fmla="*/ 947598 h 3835942"/>
                <a:gd name="connsiteX33" fmla="*/ 1948542 w 4510936"/>
                <a:gd name="connsiteY33" fmla="*/ 925827 h 3835942"/>
                <a:gd name="connsiteX34" fmla="*/ 2062843 w 4510936"/>
                <a:gd name="connsiteY34" fmla="*/ 403313 h 3835942"/>
                <a:gd name="connsiteX35" fmla="*/ 1816101 w 4510936"/>
                <a:gd name="connsiteY35" fmla="*/ 780685 h 3835942"/>
                <a:gd name="connsiteX36" fmla="*/ 1455057 w 4510936"/>
                <a:gd name="connsiteY36" fmla="*/ 898614 h 3835942"/>
                <a:gd name="connsiteX37" fmla="*/ 1556657 w 4510936"/>
                <a:gd name="connsiteY37" fmla="*/ 2852599 h 3835942"/>
                <a:gd name="connsiteX38" fmla="*/ 1580115 w 4510936"/>
                <a:gd name="connsiteY38" fmla="*/ 3729193 h 3835942"/>
                <a:gd name="connsiteX39" fmla="*/ 1581642 w 4510936"/>
                <a:gd name="connsiteY39" fmla="*/ 3835942 h 3835942"/>
                <a:gd name="connsiteX40" fmla="*/ 1113971 w 4510936"/>
                <a:gd name="connsiteY40" fmla="*/ 3835942 h 3835942"/>
                <a:gd name="connsiteX41" fmla="*/ 836413 w 4510936"/>
                <a:gd name="connsiteY41" fmla="*/ 3086585 h 3835942"/>
                <a:gd name="connsiteX42" fmla="*/ 116170 w 4510936"/>
                <a:gd name="connsiteY42" fmla="*/ 2308285 h 3835942"/>
                <a:gd name="connsiteX43" fmla="*/ 118297 w 4510936"/>
                <a:gd name="connsiteY43" fmla="*/ 2287181 h 3835942"/>
                <a:gd name="connsiteX44" fmla="*/ 98842 w 4510936"/>
                <a:gd name="connsiteY44" fmla="*/ 2263602 h 3835942"/>
                <a:gd name="connsiteX45" fmla="*/ 0 w 4510936"/>
                <a:gd name="connsiteY45" fmla="*/ 1940013 h 3835942"/>
                <a:gd name="connsiteX46" fmla="*/ 98842 w 4510936"/>
                <a:gd name="connsiteY46" fmla="*/ 1616424 h 3835942"/>
                <a:gd name="connsiteX47" fmla="*/ 158494 w 4510936"/>
                <a:gd name="connsiteY47" fmla="*/ 1544125 h 3835942"/>
                <a:gd name="connsiteX48" fmla="*/ 138294 w 4510936"/>
                <a:gd name="connsiteY48" fmla="*/ 1479051 h 3835942"/>
                <a:gd name="connsiteX49" fmla="*/ 124645 w 4510936"/>
                <a:gd name="connsiteY49" fmla="*/ 1343654 h 3835942"/>
                <a:gd name="connsiteX50" fmla="*/ 534966 w 4510936"/>
                <a:gd name="connsiteY50" fmla="*/ 724623 h 3835942"/>
                <a:gd name="connsiteX51" fmla="*/ 655270 w 4510936"/>
                <a:gd name="connsiteY51" fmla="*/ 687278 h 3835942"/>
                <a:gd name="connsiteX52" fmla="*/ 663127 w 4510936"/>
                <a:gd name="connsiteY52" fmla="*/ 661967 h 3835942"/>
                <a:gd name="connsiteX53" fmla="*/ 1282159 w 4510936"/>
                <a:gd name="connsiteY53" fmla="*/ 251645 h 3835942"/>
                <a:gd name="connsiteX54" fmla="*/ 1417556 w 4510936"/>
                <a:gd name="connsiteY54" fmla="*/ 265294 h 3835942"/>
                <a:gd name="connsiteX55" fmla="*/ 1421411 w 4510936"/>
                <a:gd name="connsiteY55" fmla="*/ 266491 h 3835942"/>
                <a:gd name="connsiteX56" fmla="*/ 1478933 w 4510936"/>
                <a:gd name="connsiteY56" fmla="*/ 196773 h 3835942"/>
                <a:gd name="connsiteX57" fmla="*/ 1953986 w 4510936"/>
                <a:gd name="connsiteY5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188028 w 4510936"/>
                <a:gd name="connsiteY27" fmla="*/ 1194342 h 3835942"/>
                <a:gd name="connsiteX28" fmla="*/ 2623457 w 4510936"/>
                <a:gd name="connsiteY28" fmla="*/ 1212485 h 3835942"/>
                <a:gd name="connsiteX29" fmla="*/ 3131457 w 4510936"/>
                <a:gd name="connsiteY29" fmla="*/ 1528170 h 3835942"/>
                <a:gd name="connsiteX30" fmla="*/ 3218542 w 4510936"/>
                <a:gd name="connsiteY30" fmla="*/ 617399 h 3835942"/>
                <a:gd name="connsiteX31" fmla="*/ 2715985 w 4510936"/>
                <a:gd name="connsiteY31" fmla="*/ 947598 h 3835942"/>
                <a:gd name="connsiteX32" fmla="*/ 1948542 w 4510936"/>
                <a:gd name="connsiteY32" fmla="*/ 925827 h 3835942"/>
                <a:gd name="connsiteX33" fmla="*/ 2062843 w 4510936"/>
                <a:gd name="connsiteY33" fmla="*/ 403313 h 3835942"/>
                <a:gd name="connsiteX34" fmla="*/ 1816101 w 4510936"/>
                <a:gd name="connsiteY34" fmla="*/ 780685 h 3835942"/>
                <a:gd name="connsiteX35" fmla="*/ 1455057 w 4510936"/>
                <a:gd name="connsiteY35" fmla="*/ 898614 h 3835942"/>
                <a:gd name="connsiteX36" fmla="*/ 1556657 w 4510936"/>
                <a:gd name="connsiteY36" fmla="*/ 2852599 h 3835942"/>
                <a:gd name="connsiteX37" fmla="*/ 1580115 w 4510936"/>
                <a:gd name="connsiteY37" fmla="*/ 3729193 h 3835942"/>
                <a:gd name="connsiteX38" fmla="*/ 1581642 w 4510936"/>
                <a:gd name="connsiteY38" fmla="*/ 3835942 h 3835942"/>
                <a:gd name="connsiteX39" fmla="*/ 1113971 w 4510936"/>
                <a:gd name="connsiteY39" fmla="*/ 3835942 h 3835942"/>
                <a:gd name="connsiteX40" fmla="*/ 836413 w 4510936"/>
                <a:gd name="connsiteY40" fmla="*/ 3086585 h 3835942"/>
                <a:gd name="connsiteX41" fmla="*/ 116170 w 4510936"/>
                <a:gd name="connsiteY41" fmla="*/ 2308285 h 3835942"/>
                <a:gd name="connsiteX42" fmla="*/ 118297 w 4510936"/>
                <a:gd name="connsiteY42" fmla="*/ 2287181 h 3835942"/>
                <a:gd name="connsiteX43" fmla="*/ 98842 w 4510936"/>
                <a:gd name="connsiteY43" fmla="*/ 2263602 h 3835942"/>
                <a:gd name="connsiteX44" fmla="*/ 0 w 4510936"/>
                <a:gd name="connsiteY44" fmla="*/ 1940013 h 3835942"/>
                <a:gd name="connsiteX45" fmla="*/ 98842 w 4510936"/>
                <a:gd name="connsiteY45" fmla="*/ 1616424 h 3835942"/>
                <a:gd name="connsiteX46" fmla="*/ 158494 w 4510936"/>
                <a:gd name="connsiteY46" fmla="*/ 1544125 h 3835942"/>
                <a:gd name="connsiteX47" fmla="*/ 138294 w 4510936"/>
                <a:gd name="connsiteY47" fmla="*/ 1479051 h 3835942"/>
                <a:gd name="connsiteX48" fmla="*/ 124645 w 4510936"/>
                <a:gd name="connsiteY48" fmla="*/ 1343654 h 3835942"/>
                <a:gd name="connsiteX49" fmla="*/ 534966 w 4510936"/>
                <a:gd name="connsiteY49" fmla="*/ 724623 h 3835942"/>
                <a:gd name="connsiteX50" fmla="*/ 655270 w 4510936"/>
                <a:gd name="connsiteY50" fmla="*/ 687278 h 3835942"/>
                <a:gd name="connsiteX51" fmla="*/ 663127 w 4510936"/>
                <a:gd name="connsiteY51" fmla="*/ 661967 h 3835942"/>
                <a:gd name="connsiteX52" fmla="*/ 1282159 w 4510936"/>
                <a:gd name="connsiteY52" fmla="*/ 251645 h 3835942"/>
                <a:gd name="connsiteX53" fmla="*/ 1417556 w 4510936"/>
                <a:gd name="connsiteY53" fmla="*/ 265294 h 3835942"/>
                <a:gd name="connsiteX54" fmla="*/ 1421411 w 4510936"/>
                <a:gd name="connsiteY54" fmla="*/ 266491 h 3835942"/>
                <a:gd name="connsiteX55" fmla="*/ 1478933 w 4510936"/>
                <a:gd name="connsiteY55" fmla="*/ 196773 h 3835942"/>
                <a:gd name="connsiteX56" fmla="*/ 1953986 w 4510936"/>
                <a:gd name="connsiteY5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623457 w 4510936"/>
                <a:gd name="connsiteY27" fmla="*/ 1212485 h 3835942"/>
                <a:gd name="connsiteX28" fmla="*/ 3131457 w 4510936"/>
                <a:gd name="connsiteY28" fmla="*/ 1528170 h 3835942"/>
                <a:gd name="connsiteX29" fmla="*/ 3218542 w 4510936"/>
                <a:gd name="connsiteY29" fmla="*/ 617399 h 3835942"/>
                <a:gd name="connsiteX30" fmla="*/ 2715985 w 4510936"/>
                <a:gd name="connsiteY30" fmla="*/ 947598 h 3835942"/>
                <a:gd name="connsiteX31" fmla="*/ 1948542 w 4510936"/>
                <a:gd name="connsiteY31" fmla="*/ 925827 h 3835942"/>
                <a:gd name="connsiteX32" fmla="*/ 2062843 w 4510936"/>
                <a:gd name="connsiteY32" fmla="*/ 403313 h 3835942"/>
                <a:gd name="connsiteX33" fmla="*/ 1816101 w 4510936"/>
                <a:gd name="connsiteY33" fmla="*/ 780685 h 3835942"/>
                <a:gd name="connsiteX34" fmla="*/ 1455057 w 4510936"/>
                <a:gd name="connsiteY34" fmla="*/ 898614 h 3835942"/>
                <a:gd name="connsiteX35" fmla="*/ 1556657 w 4510936"/>
                <a:gd name="connsiteY35" fmla="*/ 2852599 h 3835942"/>
                <a:gd name="connsiteX36" fmla="*/ 1580115 w 4510936"/>
                <a:gd name="connsiteY36" fmla="*/ 3729193 h 3835942"/>
                <a:gd name="connsiteX37" fmla="*/ 1581642 w 4510936"/>
                <a:gd name="connsiteY37" fmla="*/ 3835942 h 3835942"/>
                <a:gd name="connsiteX38" fmla="*/ 1113971 w 4510936"/>
                <a:gd name="connsiteY38" fmla="*/ 3835942 h 3835942"/>
                <a:gd name="connsiteX39" fmla="*/ 836413 w 4510936"/>
                <a:gd name="connsiteY39" fmla="*/ 3086585 h 3835942"/>
                <a:gd name="connsiteX40" fmla="*/ 116170 w 4510936"/>
                <a:gd name="connsiteY40" fmla="*/ 2308285 h 3835942"/>
                <a:gd name="connsiteX41" fmla="*/ 118297 w 4510936"/>
                <a:gd name="connsiteY41" fmla="*/ 2287181 h 3835942"/>
                <a:gd name="connsiteX42" fmla="*/ 98842 w 4510936"/>
                <a:gd name="connsiteY42" fmla="*/ 2263602 h 3835942"/>
                <a:gd name="connsiteX43" fmla="*/ 0 w 4510936"/>
                <a:gd name="connsiteY43" fmla="*/ 1940013 h 3835942"/>
                <a:gd name="connsiteX44" fmla="*/ 98842 w 4510936"/>
                <a:gd name="connsiteY44" fmla="*/ 1616424 h 3835942"/>
                <a:gd name="connsiteX45" fmla="*/ 158494 w 4510936"/>
                <a:gd name="connsiteY45" fmla="*/ 1544125 h 3835942"/>
                <a:gd name="connsiteX46" fmla="*/ 138294 w 4510936"/>
                <a:gd name="connsiteY46" fmla="*/ 1479051 h 3835942"/>
                <a:gd name="connsiteX47" fmla="*/ 124645 w 4510936"/>
                <a:gd name="connsiteY47" fmla="*/ 1343654 h 3835942"/>
                <a:gd name="connsiteX48" fmla="*/ 534966 w 4510936"/>
                <a:gd name="connsiteY48" fmla="*/ 724623 h 3835942"/>
                <a:gd name="connsiteX49" fmla="*/ 655270 w 4510936"/>
                <a:gd name="connsiteY49" fmla="*/ 687278 h 3835942"/>
                <a:gd name="connsiteX50" fmla="*/ 663127 w 4510936"/>
                <a:gd name="connsiteY50" fmla="*/ 661967 h 3835942"/>
                <a:gd name="connsiteX51" fmla="*/ 1282159 w 4510936"/>
                <a:gd name="connsiteY51" fmla="*/ 251645 h 3835942"/>
                <a:gd name="connsiteX52" fmla="*/ 1417556 w 4510936"/>
                <a:gd name="connsiteY52" fmla="*/ 265294 h 3835942"/>
                <a:gd name="connsiteX53" fmla="*/ 1421411 w 4510936"/>
                <a:gd name="connsiteY53" fmla="*/ 266491 h 3835942"/>
                <a:gd name="connsiteX54" fmla="*/ 1478933 w 4510936"/>
                <a:gd name="connsiteY54" fmla="*/ 196773 h 3835942"/>
                <a:gd name="connsiteX55" fmla="*/ 1953986 w 4510936"/>
                <a:gd name="connsiteY5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3131457 w 4510936"/>
                <a:gd name="connsiteY27" fmla="*/ 1528170 h 3835942"/>
                <a:gd name="connsiteX28" fmla="*/ 3218542 w 4510936"/>
                <a:gd name="connsiteY28" fmla="*/ 617399 h 3835942"/>
                <a:gd name="connsiteX29" fmla="*/ 2715985 w 4510936"/>
                <a:gd name="connsiteY29" fmla="*/ 947598 h 3835942"/>
                <a:gd name="connsiteX30" fmla="*/ 1948542 w 4510936"/>
                <a:gd name="connsiteY30" fmla="*/ 925827 h 3835942"/>
                <a:gd name="connsiteX31" fmla="*/ 2062843 w 4510936"/>
                <a:gd name="connsiteY31" fmla="*/ 403313 h 3835942"/>
                <a:gd name="connsiteX32" fmla="*/ 1816101 w 4510936"/>
                <a:gd name="connsiteY32" fmla="*/ 780685 h 3835942"/>
                <a:gd name="connsiteX33" fmla="*/ 1455057 w 4510936"/>
                <a:gd name="connsiteY33" fmla="*/ 898614 h 3835942"/>
                <a:gd name="connsiteX34" fmla="*/ 1556657 w 4510936"/>
                <a:gd name="connsiteY34" fmla="*/ 2852599 h 3835942"/>
                <a:gd name="connsiteX35" fmla="*/ 1580115 w 4510936"/>
                <a:gd name="connsiteY35" fmla="*/ 3729193 h 3835942"/>
                <a:gd name="connsiteX36" fmla="*/ 1581642 w 4510936"/>
                <a:gd name="connsiteY36" fmla="*/ 3835942 h 3835942"/>
                <a:gd name="connsiteX37" fmla="*/ 1113971 w 4510936"/>
                <a:gd name="connsiteY37" fmla="*/ 3835942 h 3835942"/>
                <a:gd name="connsiteX38" fmla="*/ 836413 w 4510936"/>
                <a:gd name="connsiteY38" fmla="*/ 3086585 h 3835942"/>
                <a:gd name="connsiteX39" fmla="*/ 116170 w 4510936"/>
                <a:gd name="connsiteY39" fmla="*/ 2308285 h 3835942"/>
                <a:gd name="connsiteX40" fmla="*/ 118297 w 4510936"/>
                <a:gd name="connsiteY40" fmla="*/ 2287181 h 3835942"/>
                <a:gd name="connsiteX41" fmla="*/ 98842 w 4510936"/>
                <a:gd name="connsiteY41" fmla="*/ 2263602 h 3835942"/>
                <a:gd name="connsiteX42" fmla="*/ 0 w 4510936"/>
                <a:gd name="connsiteY42" fmla="*/ 1940013 h 3835942"/>
                <a:gd name="connsiteX43" fmla="*/ 98842 w 4510936"/>
                <a:gd name="connsiteY43" fmla="*/ 1616424 h 3835942"/>
                <a:gd name="connsiteX44" fmla="*/ 158494 w 4510936"/>
                <a:gd name="connsiteY44" fmla="*/ 1544125 h 3835942"/>
                <a:gd name="connsiteX45" fmla="*/ 138294 w 4510936"/>
                <a:gd name="connsiteY45" fmla="*/ 1479051 h 3835942"/>
                <a:gd name="connsiteX46" fmla="*/ 124645 w 4510936"/>
                <a:gd name="connsiteY46" fmla="*/ 1343654 h 3835942"/>
                <a:gd name="connsiteX47" fmla="*/ 534966 w 4510936"/>
                <a:gd name="connsiteY47" fmla="*/ 724623 h 3835942"/>
                <a:gd name="connsiteX48" fmla="*/ 655270 w 4510936"/>
                <a:gd name="connsiteY48" fmla="*/ 687278 h 3835942"/>
                <a:gd name="connsiteX49" fmla="*/ 663127 w 4510936"/>
                <a:gd name="connsiteY49" fmla="*/ 661967 h 3835942"/>
                <a:gd name="connsiteX50" fmla="*/ 1282159 w 4510936"/>
                <a:gd name="connsiteY50" fmla="*/ 251645 h 3835942"/>
                <a:gd name="connsiteX51" fmla="*/ 1417556 w 4510936"/>
                <a:gd name="connsiteY51" fmla="*/ 265294 h 3835942"/>
                <a:gd name="connsiteX52" fmla="*/ 1421411 w 4510936"/>
                <a:gd name="connsiteY52" fmla="*/ 266491 h 3835942"/>
                <a:gd name="connsiteX53" fmla="*/ 1478933 w 4510936"/>
                <a:gd name="connsiteY53" fmla="*/ 196773 h 3835942"/>
                <a:gd name="connsiteX54" fmla="*/ 1953986 w 4510936"/>
                <a:gd name="connsiteY5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3131457 w 4510936"/>
                <a:gd name="connsiteY26" fmla="*/ 1528170 h 3835942"/>
                <a:gd name="connsiteX27" fmla="*/ 3218542 w 4510936"/>
                <a:gd name="connsiteY27" fmla="*/ 617399 h 3835942"/>
                <a:gd name="connsiteX28" fmla="*/ 2715985 w 4510936"/>
                <a:gd name="connsiteY28" fmla="*/ 947598 h 3835942"/>
                <a:gd name="connsiteX29" fmla="*/ 1948542 w 4510936"/>
                <a:gd name="connsiteY29" fmla="*/ 925827 h 3835942"/>
                <a:gd name="connsiteX30" fmla="*/ 2062843 w 4510936"/>
                <a:gd name="connsiteY30" fmla="*/ 403313 h 3835942"/>
                <a:gd name="connsiteX31" fmla="*/ 1816101 w 4510936"/>
                <a:gd name="connsiteY31" fmla="*/ 780685 h 3835942"/>
                <a:gd name="connsiteX32" fmla="*/ 1455057 w 4510936"/>
                <a:gd name="connsiteY32" fmla="*/ 898614 h 3835942"/>
                <a:gd name="connsiteX33" fmla="*/ 1556657 w 4510936"/>
                <a:gd name="connsiteY33" fmla="*/ 2852599 h 3835942"/>
                <a:gd name="connsiteX34" fmla="*/ 1580115 w 4510936"/>
                <a:gd name="connsiteY34" fmla="*/ 3729193 h 3835942"/>
                <a:gd name="connsiteX35" fmla="*/ 1581642 w 4510936"/>
                <a:gd name="connsiteY35" fmla="*/ 3835942 h 3835942"/>
                <a:gd name="connsiteX36" fmla="*/ 1113971 w 4510936"/>
                <a:gd name="connsiteY36" fmla="*/ 3835942 h 3835942"/>
                <a:gd name="connsiteX37" fmla="*/ 836413 w 4510936"/>
                <a:gd name="connsiteY37" fmla="*/ 3086585 h 3835942"/>
                <a:gd name="connsiteX38" fmla="*/ 116170 w 4510936"/>
                <a:gd name="connsiteY38" fmla="*/ 2308285 h 3835942"/>
                <a:gd name="connsiteX39" fmla="*/ 118297 w 4510936"/>
                <a:gd name="connsiteY39" fmla="*/ 2287181 h 3835942"/>
                <a:gd name="connsiteX40" fmla="*/ 98842 w 4510936"/>
                <a:gd name="connsiteY40" fmla="*/ 2263602 h 3835942"/>
                <a:gd name="connsiteX41" fmla="*/ 0 w 4510936"/>
                <a:gd name="connsiteY41" fmla="*/ 1940013 h 3835942"/>
                <a:gd name="connsiteX42" fmla="*/ 98842 w 4510936"/>
                <a:gd name="connsiteY42" fmla="*/ 1616424 h 3835942"/>
                <a:gd name="connsiteX43" fmla="*/ 158494 w 4510936"/>
                <a:gd name="connsiteY43" fmla="*/ 1544125 h 3835942"/>
                <a:gd name="connsiteX44" fmla="*/ 138294 w 4510936"/>
                <a:gd name="connsiteY44" fmla="*/ 1479051 h 3835942"/>
                <a:gd name="connsiteX45" fmla="*/ 124645 w 4510936"/>
                <a:gd name="connsiteY45" fmla="*/ 1343654 h 3835942"/>
                <a:gd name="connsiteX46" fmla="*/ 534966 w 4510936"/>
                <a:gd name="connsiteY46" fmla="*/ 724623 h 3835942"/>
                <a:gd name="connsiteX47" fmla="*/ 655270 w 4510936"/>
                <a:gd name="connsiteY47" fmla="*/ 687278 h 3835942"/>
                <a:gd name="connsiteX48" fmla="*/ 663127 w 4510936"/>
                <a:gd name="connsiteY48" fmla="*/ 661967 h 3835942"/>
                <a:gd name="connsiteX49" fmla="*/ 1282159 w 4510936"/>
                <a:gd name="connsiteY49" fmla="*/ 251645 h 3835942"/>
                <a:gd name="connsiteX50" fmla="*/ 1417556 w 4510936"/>
                <a:gd name="connsiteY50" fmla="*/ 265294 h 3835942"/>
                <a:gd name="connsiteX51" fmla="*/ 1421411 w 4510936"/>
                <a:gd name="connsiteY51" fmla="*/ 266491 h 3835942"/>
                <a:gd name="connsiteX52" fmla="*/ 1478933 w 4510936"/>
                <a:gd name="connsiteY52" fmla="*/ 196773 h 3835942"/>
                <a:gd name="connsiteX53" fmla="*/ 1953986 w 4510936"/>
                <a:gd name="connsiteY5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3218542 w 4510936"/>
                <a:gd name="connsiteY26" fmla="*/ 617399 h 3835942"/>
                <a:gd name="connsiteX27" fmla="*/ 2715985 w 4510936"/>
                <a:gd name="connsiteY27" fmla="*/ 947598 h 3835942"/>
                <a:gd name="connsiteX28" fmla="*/ 1948542 w 4510936"/>
                <a:gd name="connsiteY28" fmla="*/ 925827 h 3835942"/>
                <a:gd name="connsiteX29" fmla="*/ 2062843 w 4510936"/>
                <a:gd name="connsiteY29" fmla="*/ 403313 h 3835942"/>
                <a:gd name="connsiteX30" fmla="*/ 1816101 w 4510936"/>
                <a:gd name="connsiteY30" fmla="*/ 780685 h 3835942"/>
                <a:gd name="connsiteX31" fmla="*/ 1455057 w 4510936"/>
                <a:gd name="connsiteY31" fmla="*/ 898614 h 3835942"/>
                <a:gd name="connsiteX32" fmla="*/ 1556657 w 4510936"/>
                <a:gd name="connsiteY32" fmla="*/ 2852599 h 3835942"/>
                <a:gd name="connsiteX33" fmla="*/ 1580115 w 4510936"/>
                <a:gd name="connsiteY33" fmla="*/ 3729193 h 3835942"/>
                <a:gd name="connsiteX34" fmla="*/ 1581642 w 4510936"/>
                <a:gd name="connsiteY34" fmla="*/ 3835942 h 3835942"/>
                <a:gd name="connsiteX35" fmla="*/ 1113971 w 4510936"/>
                <a:gd name="connsiteY35" fmla="*/ 3835942 h 3835942"/>
                <a:gd name="connsiteX36" fmla="*/ 836413 w 4510936"/>
                <a:gd name="connsiteY36" fmla="*/ 3086585 h 3835942"/>
                <a:gd name="connsiteX37" fmla="*/ 116170 w 4510936"/>
                <a:gd name="connsiteY37" fmla="*/ 2308285 h 3835942"/>
                <a:gd name="connsiteX38" fmla="*/ 118297 w 4510936"/>
                <a:gd name="connsiteY38" fmla="*/ 2287181 h 3835942"/>
                <a:gd name="connsiteX39" fmla="*/ 98842 w 4510936"/>
                <a:gd name="connsiteY39" fmla="*/ 2263602 h 3835942"/>
                <a:gd name="connsiteX40" fmla="*/ 0 w 4510936"/>
                <a:gd name="connsiteY40" fmla="*/ 1940013 h 3835942"/>
                <a:gd name="connsiteX41" fmla="*/ 98842 w 4510936"/>
                <a:gd name="connsiteY41" fmla="*/ 1616424 h 3835942"/>
                <a:gd name="connsiteX42" fmla="*/ 158494 w 4510936"/>
                <a:gd name="connsiteY42" fmla="*/ 1544125 h 3835942"/>
                <a:gd name="connsiteX43" fmla="*/ 138294 w 4510936"/>
                <a:gd name="connsiteY43" fmla="*/ 1479051 h 3835942"/>
                <a:gd name="connsiteX44" fmla="*/ 124645 w 4510936"/>
                <a:gd name="connsiteY44" fmla="*/ 1343654 h 3835942"/>
                <a:gd name="connsiteX45" fmla="*/ 534966 w 4510936"/>
                <a:gd name="connsiteY45" fmla="*/ 724623 h 3835942"/>
                <a:gd name="connsiteX46" fmla="*/ 655270 w 4510936"/>
                <a:gd name="connsiteY46" fmla="*/ 687278 h 3835942"/>
                <a:gd name="connsiteX47" fmla="*/ 663127 w 4510936"/>
                <a:gd name="connsiteY47" fmla="*/ 661967 h 3835942"/>
                <a:gd name="connsiteX48" fmla="*/ 1282159 w 4510936"/>
                <a:gd name="connsiteY48" fmla="*/ 251645 h 3835942"/>
                <a:gd name="connsiteX49" fmla="*/ 1417556 w 4510936"/>
                <a:gd name="connsiteY49" fmla="*/ 265294 h 3835942"/>
                <a:gd name="connsiteX50" fmla="*/ 1421411 w 4510936"/>
                <a:gd name="connsiteY50" fmla="*/ 266491 h 3835942"/>
                <a:gd name="connsiteX51" fmla="*/ 1478933 w 4510936"/>
                <a:gd name="connsiteY51" fmla="*/ 196773 h 3835942"/>
                <a:gd name="connsiteX52" fmla="*/ 1953986 w 4510936"/>
                <a:gd name="connsiteY5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715985 w 4510936"/>
                <a:gd name="connsiteY26" fmla="*/ 947598 h 3835942"/>
                <a:gd name="connsiteX27" fmla="*/ 1948542 w 4510936"/>
                <a:gd name="connsiteY27" fmla="*/ 925827 h 3835942"/>
                <a:gd name="connsiteX28" fmla="*/ 2062843 w 4510936"/>
                <a:gd name="connsiteY28" fmla="*/ 403313 h 3835942"/>
                <a:gd name="connsiteX29" fmla="*/ 1816101 w 4510936"/>
                <a:gd name="connsiteY29" fmla="*/ 780685 h 3835942"/>
                <a:gd name="connsiteX30" fmla="*/ 1455057 w 4510936"/>
                <a:gd name="connsiteY30" fmla="*/ 898614 h 3835942"/>
                <a:gd name="connsiteX31" fmla="*/ 1556657 w 4510936"/>
                <a:gd name="connsiteY31" fmla="*/ 2852599 h 3835942"/>
                <a:gd name="connsiteX32" fmla="*/ 1580115 w 4510936"/>
                <a:gd name="connsiteY32" fmla="*/ 3729193 h 3835942"/>
                <a:gd name="connsiteX33" fmla="*/ 1581642 w 4510936"/>
                <a:gd name="connsiteY33" fmla="*/ 3835942 h 3835942"/>
                <a:gd name="connsiteX34" fmla="*/ 1113971 w 4510936"/>
                <a:gd name="connsiteY34" fmla="*/ 3835942 h 3835942"/>
                <a:gd name="connsiteX35" fmla="*/ 836413 w 4510936"/>
                <a:gd name="connsiteY35" fmla="*/ 3086585 h 3835942"/>
                <a:gd name="connsiteX36" fmla="*/ 116170 w 4510936"/>
                <a:gd name="connsiteY36" fmla="*/ 2308285 h 3835942"/>
                <a:gd name="connsiteX37" fmla="*/ 118297 w 4510936"/>
                <a:gd name="connsiteY37" fmla="*/ 2287181 h 3835942"/>
                <a:gd name="connsiteX38" fmla="*/ 98842 w 4510936"/>
                <a:gd name="connsiteY38" fmla="*/ 2263602 h 3835942"/>
                <a:gd name="connsiteX39" fmla="*/ 0 w 4510936"/>
                <a:gd name="connsiteY39" fmla="*/ 1940013 h 3835942"/>
                <a:gd name="connsiteX40" fmla="*/ 98842 w 4510936"/>
                <a:gd name="connsiteY40" fmla="*/ 1616424 h 3835942"/>
                <a:gd name="connsiteX41" fmla="*/ 158494 w 4510936"/>
                <a:gd name="connsiteY41" fmla="*/ 1544125 h 3835942"/>
                <a:gd name="connsiteX42" fmla="*/ 138294 w 4510936"/>
                <a:gd name="connsiteY42" fmla="*/ 1479051 h 3835942"/>
                <a:gd name="connsiteX43" fmla="*/ 124645 w 4510936"/>
                <a:gd name="connsiteY43" fmla="*/ 1343654 h 3835942"/>
                <a:gd name="connsiteX44" fmla="*/ 534966 w 4510936"/>
                <a:gd name="connsiteY44" fmla="*/ 724623 h 3835942"/>
                <a:gd name="connsiteX45" fmla="*/ 655270 w 4510936"/>
                <a:gd name="connsiteY45" fmla="*/ 687278 h 3835942"/>
                <a:gd name="connsiteX46" fmla="*/ 663127 w 4510936"/>
                <a:gd name="connsiteY46" fmla="*/ 661967 h 3835942"/>
                <a:gd name="connsiteX47" fmla="*/ 1282159 w 4510936"/>
                <a:gd name="connsiteY47" fmla="*/ 251645 h 3835942"/>
                <a:gd name="connsiteX48" fmla="*/ 1417556 w 4510936"/>
                <a:gd name="connsiteY48" fmla="*/ 265294 h 3835942"/>
                <a:gd name="connsiteX49" fmla="*/ 1421411 w 4510936"/>
                <a:gd name="connsiteY49" fmla="*/ 266491 h 3835942"/>
                <a:gd name="connsiteX50" fmla="*/ 1478933 w 4510936"/>
                <a:gd name="connsiteY50" fmla="*/ 196773 h 3835942"/>
                <a:gd name="connsiteX51" fmla="*/ 1953986 w 4510936"/>
                <a:gd name="connsiteY5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948542 w 4510936"/>
                <a:gd name="connsiteY26" fmla="*/ 925827 h 3835942"/>
                <a:gd name="connsiteX27" fmla="*/ 2062843 w 4510936"/>
                <a:gd name="connsiteY27" fmla="*/ 403313 h 3835942"/>
                <a:gd name="connsiteX28" fmla="*/ 1816101 w 4510936"/>
                <a:gd name="connsiteY28" fmla="*/ 780685 h 3835942"/>
                <a:gd name="connsiteX29" fmla="*/ 1455057 w 4510936"/>
                <a:gd name="connsiteY29" fmla="*/ 898614 h 3835942"/>
                <a:gd name="connsiteX30" fmla="*/ 1556657 w 4510936"/>
                <a:gd name="connsiteY30" fmla="*/ 2852599 h 3835942"/>
                <a:gd name="connsiteX31" fmla="*/ 1580115 w 4510936"/>
                <a:gd name="connsiteY31" fmla="*/ 3729193 h 3835942"/>
                <a:gd name="connsiteX32" fmla="*/ 1581642 w 4510936"/>
                <a:gd name="connsiteY32" fmla="*/ 3835942 h 3835942"/>
                <a:gd name="connsiteX33" fmla="*/ 1113971 w 4510936"/>
                <a:gd name="connsiteY33" fmla="*/ 3835942 h 3835942"/>
                <a:gd name="connsiteX34" fmla="*/ 836413 w 4510936"/>
                <a:gd name="connsiteY34" fmla="*/ 3086585 h 3835942"/>
                <a:gd name="connsiteX35" fmla="*/ 116170 w 4510936"/>
                <a:gd name="connsiteY35" fmla="*/ 2308285 h 3835942"/>
                <a:gd name="connsiteX36" fmla="*/ 118297 w 4510936"/>
                <a:gd name="connsiteY36" fmla="*/ 2287181 h 3835942"/>
                <a:gd name="connsiteX37" fmla="*/ 98842 w 4510936"/>
                <a:gd name="connsiteY37" fmla="*/ 2263602 h 3835942"/>
                <a:gd name="connsiteX38" fmla="*/ 0 w 4510936"/>
                <a:gd name="connsiteY38" fmla="*/ 1940013 h 3835942"/>
                <a:gd name="connsiteX39" fmla="*/ 98842 w 4510936"/>
                <a:gd name="connsiteY39" fmla="*/ 1616424 h 3835942"/>
                <a:gd name="connsiteX40" fmla="*/ 158494 w 4510936"/>
                <a:gd name="connsiteY40" fmla="*/ 1544125 h 3835942"/>
                <a:gd name="connsiteX41" fmla="*/ 138294 w 4510936"/>
                <a:gd name="connsiteY41" fmla="*/ 1479051 h 3835942"/>
                <a:gd name="connsiteX42" fmla="*/ 124645 w 4510936"/>
                <a:gd name="connsiteY42" fmla="*/ 1343654 h 3835942"/>
                <a:gd name="connsiteX43" fmla="*/ 534966 w 4510936"/>
                <a:gd name="connsiteY43" fmla="*/ 724623 h 3835942"/>
                <a:gd name="connsiteX44" fmla="*/ 655270 w 4510936"/>
                <a:gd name="connsiteY44" fmla="*/ 687278 h 3835942"/>
                <a:gd name="connsiteX45" fmla="*/ 663127 w 4510936"/>
                <a:gd name="connsiteY45" fmla="*/ 661967 h 3835942"/>
                <a:gd name="connsiteX46" fmla="*/ 1282159 w 4510936"/>
                <a:gd name="connsiteY46" fmla="*/ 251645 h 3835942"/>
                <a:gd name="connsiteX47" fmla="*/ 1417556 w 4510936"/>
                <a:gd name="connsiteY47" fmla="*/ 265294 h 3835942"/>
                <a:gd name="connsiteX48" fmla="*/ 1421411 w 4510936"/>
                <a:gd name="connsiteY48" fmla="*/ 266491 h 3835942"/>
                <a:gd name="connsiteX49" fmla="*/ 1478933 w 4510936"/>
                <a:gd name="connsiteY49" fmla="*/ 196773 h 3835942"/>
                <a:gd name="connsiteX50" fmla="*/ 1953986 w 4510936"/>
                <a:gd name="connsiteY5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062843 w 4510936"/>
                <a:gd name="connsiteY26" fmla="*/ 403313 h 3835942"/>
                <a:gd name="connsiteX27" fmla="*/ 1816101 w 4510936"/>
                <a:gd name="connsiteY27" fmla="*/ 780685 h 3835942"/>
                <a:gd name="connsiteX28" fmla="*/ 1455057 w 4510936"/>
                <a:gd name="connsiteY28" fmla="*/ 898614 h 3835942"/>
                <a:gd name="connsiteX29" fmla="*/ 1556657 w 4510936"/>
                <a:gd name="connsiteY29" fmla="*/ 2852599 h 3835942"/>
                <a:gd name="connsiteX30" fmla="*/ 1580115 w 4510936"/>
                <a:gd name="connsiteY30" fmla="*/ 3729193 h 3835942"/>
                <a:gd name="connsiteX31" fmla="*/ 1581642 w 4510936"/>
                <a:gd name="connsiteY31" fmla="*/ 3835942 h 3835942"/>
                <a:gd name="connsiteX32" fmla="*/ 1113971 w 4510936"/>
                <a:gd name="connsiteY32" fmla="*/ 3835942 h 3835942"/>
                <a:gd name="connsiteX33" fmla="*/ 836413 w 4510936"/>
                <a:gd name="connsiteY33" fmla="*/ 3086585 h 3835942"/>
                <a:gd name="connsiteX34" fmla="*/ 116170 w 4510936"/>
                <a:gd name="connsiteY34" fmla="*/ 2308285 h 3835942"/>
                <a:gd name="connsiteX35" fmla="*/ 118297 w 4510936"/>
                <a:gd name="connsiteY35" fmla="*/ 2287181 h 3835942"/>
                <a:gd name="connsiteX36" fmla="*/ 98842 w 4510936"/>
                <a:gd name="connsiteY36" fmla="*/ 2263602 h 3835942"/>
                <a:gd name="connsiteX37" fmla="*/ 0 w 4510936"/>
                <a:gd name="connsiteY37" fmla="*/ 1940013 h 3835942"/>
                <a:gd name="connsiteX38" fmla="*/ 98842 w 4510936"/>
                <a:gd name="connsiteY38" fmla="*/ 1616424 h 3835942"/>
                <a:gd name="connsiteX39" fmla="*/ 158494 w 4510936"/>
                <a:gd name="connsiteY39" fmla="*/ 1544125 h 3835942"/>
                <a:gd name="connsiteX40" fmla="*/ 138294 w 4510936"/>
                <a:gd name="connsiteY40" fmla="*/ 1479051 h 3835942"/>
                <a:gd name="connsiteX41" fmla="*/ 124645 w 4510936"/>
                <a:gd name="connsiteY41" fmla="*/ 1343654 h 3835942"/>
                <a:gd name="connsiteX42" fmla="*/ 534966 w 4510936"/>
                <a:gd name="connsiteY42" fmla="*/ 724623 h 3835942"/>
                <a:gd name="connsiteX43" fmla="*/ 655270 w 4510936"/>
                <a:gd name="connsiteY43" fmla="*/ 687278 h 3835942"/>
                <a:gd name="connsiteX44" fmla="*/ 663127 w 4510936"/>
                <a:gd name="connsiteY44" fmla="*/ 661967 h 3835942"/>
                <a:gd name="connsiteX45" fmla="*/ 1282159 w 4510936"/>
                <a:gd name="connsiteY45" fmla="*/ 251645 h 3835942"/>
                <a:gd name="connsiteX46" fmla="*/ 1417556 w 4510936"/>
                <a:gd name="connsiteY46" fmla="*/ 265294 h 3835942"/>
                <a:gd name="connsiteX47" fmla="*/ 1421411 w 4510936"/>
                <a:gd name="connsiteY47" fmla="*/ 266491 h 3835942"/>
                <a:gd name="connsiteX48" fmla="*/ 1478933 w 4510936"/>
                <a:gd name="connsiteY48" fmla="*/ 196773 h 3835942"/>
                <a:gd name="connsiteX49" fmla="*/ 1953986 w 4510936"/>
                <a:gd name="connsiteY4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816101 w 4510936"/>
                <a:gd name="connsiteY26" fmla="*/ 780685 h 3835942"/>
                <a:gd name="connsiteX27" fmla="*/ 1455057 w 4510936"/>
                <a:gd name="connsiteY27" fmla="*/ 898614 h 3835942"/>
                <a:gd name="connsiteX28" fmla="*/ 1556657 w 4510936"/>
                <a:gd name="connsiteY28" fmla="*/ 2852599 h 3835942"/>
                <a:gd name="connsiteX29" fmla="*/ 1580115 w 4510936"/>
                <a:gd name="connsiteY29" fmla="*/ 3729193 h 3835942"/>
                <a:gd name="connsiteX30" fmla="*/ 1581642 w 4510936"/>
                <a:gd name="connsiteY30" fmla="*/ 3835942 h 3835942"/>
                <a:gd name="connsiteX31" fmla="*/ 1113971 w 4510936"/>
                <a:gd name="connsiteY31" fmla="*/ 3835942 h 3835942"/>
                <a:gd name="connsiteX32" fmla="*/ 836413 w 4510936"/>
                <a:gd name="connsiteY32" fmla="*/ 3086585 h 3835942"/>
                <a:gd name="connsiteX33" fmla="*/ 116170 w 4510936"/>
                <a:gd name="connsiteY33" fmla="*/ 2308285 h 3835942"/>
                <a:gd name="connsiteX34" fmla="*/ 118297 w 4510936"/>
                <a:gd name="connsiteY34" fmla="*/ 2287181 h 3835942"/>
                <a:gd name="connsiteX35" fmla="*/ 98842 w 4510936"/>
                <a:gd name="connsiteY35" fmla="*/ 2263602 h 3835942"/>
                <a:gd name="connsiteX36" fmla="*/ 0 w 4510936"/>
                <a:gd name="connsiteY36" fmla="*/ 1940013 h 3835942"/>
                <a:gd name="connsiteX37" fmla="*/ 98842 w 4510936"/>
                <a:gd name="connsiteY37" fmla="*/ 1616424 h 3835942"/>
                <a:gd name="connsiteX38" fmla="*/ 158494 w 4510936"/>
                <a:gd name="connsiteY38" fmla="*/ 1544125 h 3835942"/>
                <a:gd name="connsiteX39" fmla="*/ 138294 w 4510936"/>
                <a:gd name="connsiteY39" fmla="*/ 1479051 h 3835942"/>
                <a:gd name="connsiteX40" fmla="*/ 124645 w 4510936"/>
                <a:gd name="connsiteY40" fmla="*/ 1343654 h 3835942"/>
                <a:gd name="connsiteX41" fmla="*/ 534966 w 4510936"/>
                <a:gd name="connsiteY41" fmla="*/ 724623 h 3835942"/>
                <a:gd name="connsiteX42" fmla="*/ 655270 w 4510936"/>
                <a:gd name="connsiteY42" fmla="*/ 687278 h 3835942"/>
                <a:gd name="connsiteX43" fmla="*/ 663127 w 4510936"/>
                <a:gd name="connsiteY43" fmla="*/ 661967 h 3835942"/>
                <a:gd name="connsiteX44" fmla="*/ 1282159 w 4510936"/>
                <a:gd name="connsiteY44" fmla="*/ 251645 h 3835942"/>
                <a:gd name="connsiteX45" fmla="*/ 1417556 w 4510936"/>
                <a:gd name="connsiteY45" fmla="*/ 265294 h 3835942"/>
                <a:gd name="connsiteX46" fmla="*/ 1421411 w 4510936"/>
                <a:gd name="connsiteY46" fmla="*/ 266491 h 3835942"/>
                <a:gd name="connsiteX47" fmla="*/ 1478933 w 4510936"/>
                <a:gd name="connsiteY47" fmla="*/ 196773 h 3835942"/>
                <a:gd name="connsiteX48" fmla="*/ 1953986 w 4510936"/>
                <a:gd name="connsiteY4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455057 w 4510936"/>
                <a:gd name="connsiteY26" fmla="*/ 898614 h 3835942"/>
                <a:gd name="connsiteX27" fmla="*/ 1556657 w 4510936"/>
                <a:gd name="connsiteY27" fmla="*/ 2852599 h 3835942"/>
                <a:gd name="connsiteX28" fmla="*/ 1580115 w 4510936"/>
                <a:gd name="connsiteY28" fmla="*/ 3729193 h 3835942"/>
                <a:gd name="connsiteX29" fmla="*/ 1581642 w 4510936"/>
                <a:gd name="connsiteY29" fmla="*/ 3835942 h 3835942"/>
                <a:gd name="connsiteX30" fmla="*/ 1113971 w 4510936"/>
                <a:gd name="connsiteY30" fmla="*/ 3835942 h 3835942"/>
                <a:gd name="connsiteX31" fmla="*/ 836413 w 4510936"/>
                <a:gd name="connsiteY31" fmla="*/ 3086585 h 3835942"/>
                <a:gd name="connsiteX32" fmla="*/ 116170 w 4510936"/>
                <a:gd name="connsiteY32" fmla="*/ 2308285 h 3835942"/>
                <a:gd name="connsiteX33" fmla="*/ 118297 w 4510936"/>
                <a:gd name="connsiteY33" fmla="*/ 2287181 h 3835942"/>
                <a:gd name="connsiteX34" fmla="*/ 98842 w 4510936"/>
                <a:gd name="connsiteY34" fmla="*/ 2263602 h 3835942"/>
                <a:gd name="connsiteX35" fmla="*/ 0 w 4510936"/>
                <a:gd name="connsiteY35" fmla="*/ 1940013 h 3835942"/>
                <a:gd name="connsiteX36" fmla="*/ 98842 w 4510936"/>
                <a:gd name="connsiteY36" fmla="*/ 1616424 h 3835942"/>
                <a:gd name="connsiteX37" fmla="*/ 158494 w 4510936"/>
                <a:gd name="connsiteY37" fmla="*/ 1544125 h 3835942"/>
                <a:gd name="connsiteX38" fmla="*/ 138294 w 4510936"/>
                <a:gd name="connsiteY38" fmla="*/ 1479051 h 3835942"/>
                <a:gd name="connsiteX39" fmla="*/ 124645 w 4510936"/>
                <a:gd name="connsiteY39" fmla="*/ 1343654 h 3835942"/>
                <a:gd name="connsiteX40" fmla="*/ 534966 w 4510936"/>
                <a:gd name="connsiteY40" fmla="*/ 724623 h 3835942"/>
                <a:gd name="connsiteX41" fmla="*/ 655270 w 4510936"/>
                <a:gd name="connsiteY41" fmla="*/ 687278 h 3835942"/>
                <a:gd name="connsiteX42" fmla="*/ 663127 w 4510936"/>
                <a:gd name="connsiteY42" fmla="*/ 661967 h 3835942"/>
                <a:gd name="connsiteX43" fmla="*/ 1282159 w 4510936"/>
                <a:gd name="connsiteY43" fmla="*/ 251645 h 3835942"/>
                <a:gd name="connsiteX44" fmla="*/ 1417556 w 4510936"/>
                <a:gd name="connsiteY44" fmla="*/ 265294 h 3835942"/>
                <a:gd name="connsiteX45" fmla="*/ 1421411 w 4510936"/>
                <a:gd name="connsiteY45" fmla="*/ 266491 h 3835942"/>
                <a:gd name="connsiteX46" fmla="*/ 1478933 w 4510936"/>
                <a:gd name="connsiteY46" fmla="*/ 196773 h 3835942"/>
                <a:gd name="connsiteX47" fmla="*/ 1953986 w 4510936"/>
                <a:gd name="connsiteY4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556657 w 4510936"/>
                <a:gd name="connsiteY26" fmla="*/ 2852599 h 3835942"/>
                <a:gd name="connsiteX27" fmla="*/ 1580115 w 4510936"/>
                <a:gd name="connsiteY27" fmla="*/ 3729193 h 3835942"/>
                <a:gd name="connsiteX28" fmla="*/ 1581642 w 4510936"/>
                <a:gd name="connsiteY28" fmla="*/ 3835942 h 3835942"/>
                <a:gd name="connsiteX29" fmla="*/ 1113971 w 4510936"/>
                <a:gd name="connsiteY29" fmla="*/ 3835942 h 3835942"/>
                <a:gd name="connsiteX30" fmla="*/ 836413 w 4510936"/>
                <a:gd name="connsiteY30" fmla="*/ 3086585 h 3835942"/>
                <a:gd name="connsiteX31" fmla="*/ 116170 w 4510936"/>
                <a:gd name="connsiteY31" fmla="*/ 2308285 h 3835942"/>
                <a:gd name="connsiteX32" fmla="*/ 118297 w 4510936"/>
                <a:gd name="connsiteY32" fmla="*/ 2287181 h 3835942"/>
                <a:gd name="connsiteX33" fmla="*/ 98842 w 4510936"/>
                <a:gd name="connsiteY33" fmla="*/ 2263602 h 3835942"/>
                <a:gd name="connsiteX34" fmla="*/ 0 w 4510936"/>
                <a:gd name="connsiteY34" fmla="*/ 1940013 h 3835942"/>
                <a:gd name="connsiteX35" fmla="*/ 98842 w 4510936"/>
                <a:gd name="connsiteY35" fmla="*/ 1616424 h 3835942"/>
                <a:gd name="connsiteX36" fmla="*/ 158494 w 4510936"/>
                <a:gd name="connsiteY36" fmla="*/ 1544125 h 3835942"/>
                <a:gd name="connsiteX37" fmla="*/ 138294 w 4510936"/>
                <a:gd name="connsiteY37" fmla="*/ 1479051 h 3835942"/>
                <a:gd name="connsiteX38" fmla="*/ 124645 w 4510936"/>
                <a:gd name="connsiteY38" fmla="*/ 1343654 h 3835942"/>
                <a:gd name="connsiteX39" fmla="*/ 534966 w 4510936"/>
                <a:gd name="connsiteY39" fmla="*/ 724623 h 3835942"/>
                <a:gd name="connsiteX40" fmla="*/ 655270 w 4510936"/>
                <a:gd name="connsiteY40" fmla="*/ 687278 h 3835942"/>
                <a:gd name="connsiteX41" fmla="*/ 663127 w 4510936"/>
                <a:gd name="connsiteY41" fmla="*/ 661967 h 3835942"/>
                <a:gd name="connsiteX42" fmla="*/ 1282159 w 4510936"/>
                <a:gd name="connsiteY42" fmla="*/ 251645 h 3835942"/>
                <a:gd name="connsiteX43" fmla="*/ 1417556 w 4510936"/>
                <a:gd name="connsiteY43" fmla="*/ 265294 h 3835942"/>
                <a:gd name="connsiteX44" fmla="*/ 1421411 w 4510936"/>
                <a:gd name="connsiteY44" fmla="*/ 266491 h 3835942"/>
                <a:gd name="connsiteX45" fmla="*/ 1478933 w 4510936"/>
                <a:gd name="connsiteY45" fmla="*/ 196773 h 3835942"/>
                <a:gd name="connsiteX46" fmla="*/ 1953986 w 4510936"/>
                <a:gd name="connsiteY4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919514 w 4510936"/>
                <a:gd name="connsiteY22" fmla="*/ 1168942 h 3835942"/>
                <a:gd name="connsiteX23" fmla="*/ 1850570 w 4510936"/>
                <a:gd name="connsiteY23" fmla="*/ 2130513 h 3835942"/>
                <a:gd name="connsiteX24" fmla="*/ 2148114 w 4510936"/>
                <a:gd name="connsiteY24" fmla="*/ 1901913 h 3835942"/>
                <a:gd name="connsiteX25" fmla="*/ 1556657 w 4510936"/>
                <a:gd name="connsiteY25" fmla="*/ 2852599 h 3835942"/>
                <a:gd name="connsiteX26" fmla="*/ 1580115 w 4510936"/>
                <a:gd name="connsiteY26" fmla="*/ 3729193 h 3835942"/>
                <a:gd name="connsiteX27" fmla="*/ 1581642 w 4510936"/>
                <a:gd name="connsiteY27" fmla="*/ 3835942 h 3835942"/>
                <a:gd name="connsiteX28" fmla="*/ 1113971 w 4510936"/>
                <a:gd name="connsiteY28" fmla="*/ 3835942 h 3835942"/>
                <a:gd name="connsiteX29" fmla="*/ 836413 w 4510936"/>
                <a:gd name="connsiteY29" fmla="*/ 3086585 h 3835942"/>
                <a:gd name="connsiteX30" fmla="*/ 116170 w 4510936"/>
                <a:gd name="connsiteY30" fmla="*/ 2308285 h 3835942"/>
                <a:gd name="connsiteX31" fmla="*/ 118297 w 4510936"/>
                <a:gd name="connsiteY31" fmla="*/ 2287181 h 3835942"/>
                <a:gd name="connsiteX32" fmla="*/ 98842 w 4510936"/>
                <a:gd name="connsiteY32" fmla="*/ 2263602 h 3835942"/>
                <a:gd name="connsiteX33" fmla="*/ 0 w 4510936"/>
                <a:gd name="connsiteY33" fmla="*/ 1940013 h 3835942"/>
                <a:gd name="connsiteX34" fmla="*/ 98842 w 4510936"/>
                <a:gd name="connsiteY34" fmla="*/ 1616424 h 3835942"/>
                <a:gd name="connsiteX35" fmla="*/ 158494 w 4510936"/>
                <a:gd name="connsiteY35" fmla="*/ 1544125 h 3835942"/>
                <a:gd name="connsiteX36" fmla="*/ 138294 w 4510936"/>
                <a:gd name="connsiteY36" fmla="*/ 1479051 h 3835942"/>
                <a:gd name="connsiteX37" fmla="*/ 124645 w 4510936"/>
                <a:gd name="connsiteY37" fmla="*/ 1343654 h 3835942"/>
                <a:gd name="connsiteX38" fmla="*/ 534966 w 4510936"/>
                <a:gd name="connsiteY38" fmla="*/ 724623 h 3835942"/>
                <a:gd name="connsiteX39" fmla="*/ 655270 w 4510936"/>
                <a:gd name="connsiteY39" fmla="*/ 687278 h 3835942"/>
                <a:gd name="connsiteX40" fmla="*/ 663127 w 4510936"/>
                <a:gd name="connsiteY40" fmla="*/ 661967 h 3835942"/>
                <a:gd name="connsiteX41" fmla="*/ 1282159 w 4510936"/>
                <a:gd name="connsiteY41" fmla="*/ 251645 h 3835942"/>
                <a:gd name="connsiteX42" fmla="*/ 1417556 w 4510936"/>
                <a:gd name="connsiteY42" fmla="*/ 265294 h 3835942"/>
                <a:gd name="connsiteX43" fmla="*/ 1421411 w 4510936"/>
                <a:gd name="connsiteY43" fmla="*/ 266491 h 3835942"/>
                <a:gd name="connsiteX44" fmla="*/ 1478933 w 4510936"/>
                <a:gd name="connsiteY44" fmla="*/ 196773 h 3835942"/>
                <a:gd name="connsiteX45" fmla="*/ 1953986 w 4510936"/>
                <a:gd name="connsiteY4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850570 w 4510936"/>
                <a:gd name="connsiteY22" fmla="*/ 2130513 h 3835942"/>
                <a:gd name="connsiteX23" fmla="*/ 2148114 w 4510936"/>
                <a:gd name="connsiteY23" fmla="*/ 1901913 h 3835942"/>
                <a:gd name="connsiteX24" fmla="*/ 1556657 w 4510936"/>
                <a:gd name="connsiteY24" fmla="*/ 2852599 h 3835942"/>
                <a:gd name="connsiteX25" fmla="*/ 1580115 w 4510936"/>
                <a:gd name="connsiteY25" fmla="*/ 3729193 h 3835942"/>
                <a:gd name="connsiteX26" fmla="*/ 1581642 w 4510936"/>
                <a:gd name="connsiteY26" fmla="*/ 3835942 h 3835942"/>
                <a:gd name="connsiteX27" fmla="*/ 1113971 w 4510936"/>
                <a:gd name="connsiteY27" fmla="*/ 3835942 h 3835942"/>
                <a:gd name="connsiteX28" fmla="*/ 836413 w 4510936"/>
                <a:gd name="connsiteY28" fmla="*/ 3086585 h 3835942"/>
                <a:gd name="connsiteX29" fmla="*/ 116170 w 4510936"/>
                <a:gd name="connsiteY29" fmla="*/ 2308285 h 3835942"/>
                <a:gd name="connsiteX30" fmla="*/ 118297 w 4510936"/>
                <a:gd name="connsiteY30" fmla="*/ 2287181 h 3835942"/>
                <a:gd name="connsiteX31" fmla="*/ 98842 w 4510936"/>
                <a:gd name="connsiteY31" fmla="*/ 2263602 h 3835942"/>
                <a:gd name="connsiteX32" fmla="*/ 0 w 4510936"/>
                <a:gd name="connsiteY32" fmla="*/ 1940013 h 3835942"/>
                <a:gd name="connsiteX33" fmla="*/ 98842 w 4510936"/>
                <a:gd name="connsiteY33" fmla="*/ 1616424 h 3835942"/>
                <a:gd name="connsiteX34" fmla="*/ 158494 w 4510936"/>
                <a:gd name="connsiteY34" fmla="*/ 1544125 h 3835942"/>
                <a:gd name="connsiteX35" fmla="*/ 138294 w 4510936"/>
                <a:gd name="connsiteY35" fmla="*/ 1479051 h 3835942"/>
                <a:gd name="connsiteX36" fmla="*/ 124645 w 4510936"/>
                <a:gd name="connsiteY36" fmla="*/ 1343654 h 3835942"/>
                <a:gd name="connsiteX37" fmla="*/ 534966 w 4510936"/>
                <a:gd name="connsiteY37" fmla="*/ 724623 h 3835942"/>
                <a:gd name="connsiteX38" fmla="*/ 655270 w 4510936"/>
                <a:gd name="connsiteY38" fmla="*/ 687278 h 3835942"/>
                <a:gd name="connsiteX39" fmla="*/ 663127 w 4510936"/>
                <a:gd name="connsiteY39" fmla="*/ 661967 h 3835942"/>
                <a:gd name="connsiteX40" fmla="*/ 1282159 w 4510936"/>
                <a:gd name="connsiteY40" fmla="*/ 251645 h 3835942"/>
                <a:gd name="connsiteX41" fmla="*/ 1417556 w 4510936"/>
                <a:gd name="connsiteY41" fmla="*/ 265294 h 3835942"/>
                <a:gd name="connsiteX42" fmla="*/ 1421411 w 4510936"/>
                <a:gd name="connsiteY42" fmla="*/ 266491 h 3835942"/>
                <a:gd name="connsiteX43" fmla="*/ 1478933 w 4510936"/>
                <a:gd name="connsiteY43" fmla="*/ 196773 h 3835942"/>
                <a:gd name="connsiteX44" fmla="*/ 1953986 w 4510936"/>
                <a:gd name="connsiteY4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850570 w 4510936"/>
                <a:gd name="connsiteY21" fmla="*/ 2130513 h 3835942"/>
                <a:gd name="connsiteX22" fmla="*/ 2148114 w 4510936"/>
                <a:gd name="connsiteY22" fmla="*/ 1901913 h 3835942"/>
                <a:gd name="connsiteX23" fmla="*/ 1556657 w 4510936"/>
                <a:gd name="connsiteY23" fmla="*/ 2852599 h 3835942"/>
                <a:gd name="connsiteX24" fmla="*/ 1580115 w 4510936"/>
                <a:gd name="connsiteY24" fmla="*/ 3729193 h 3835942"/>
                <a:gd name="connsiteX25" fmla="*/ 1581642 w 4510936"/>
                <a:gd name="connsiteY25" fmla="*/ 3835942 h 3835942"/>
                <a:gd name="connsiteX26" fmla="*/ 1113971 w 4510936"/>
                <a:gd name="connsiteY26" fmla="*/ 3835942 h 3835942"/>
                <a:gd name="connsiteX27" fmla="*/ 836413 w 4510936"/>
                <a:gd name="connsiteY27" fmla="*/ 3086585 h 3835942"/>
                <a:gd name="connsiteX28" fmla="*/ 116170 w 4510936"/>
                <a:gd name="connsiteY28" fmla="*/ 2308285 h 3835942"/>
                <a:gd name="connsiteX29" fmla="*/ 118297 w 4510936"/>
                <a:gd name="connsiteY29" fmla="*/ 2287181 h 3835942"/>
                <a:gd name="connsiteX30" fmla="*/ 98842 w 4510936"/>
                <a:gd name="connsiteY30" fmla="*/ 2263602 h 3835942"/>
                <a:gd name="connsiteX31" fmla="*/ 0 w 4510936"/>
                <a:gd name="connsiteY31" fmla="*/ 1940013 h 3835942"/>
                <a:gd name="connsiteX32" fmla="*/ 98842 w 4510936"/>
                <a:gd name="connsiteY32" fmla="*/ 1616424 h 3835942"/>
                <a:gd name="connsiteX33" fmla="*/ 158494 w 4510936"/>
                <a:gd name="connsiteY33" fmla="*/ 1544125 h 3835942"/>
                <a:gd name="connsiteX34" fmla="*/ 138294 w 4510936"/>
                <a:gd name="connsiteY34" fmla="*/ 1479051 h 3835942"/>
                <a:gd name="connsiteX35" fmla="*/ 124645 w 4510936"/>
                <a:gd name="connsiteY35" fmla="*/ 1343654 h 3835942"/>
                <a:gd name="connsiteX36" fmla="*/ 534966 w 4510936"/>
                <a:gd name="connsiteY36" fmla="*/ 724623 h 3835942"/>
                <a:gd name="connsiteX37" fmla="*/ 655270 w 4510936"/>
                <a:gd name="connsiteY37" fmla="*/ 687278 h 3835942"/>
                <a:gd name="connsiteX38" fmla="*/ 663127 w 4510936"/>
                <a:gd name="connsiteY38" fmla="*/ 661967 h 3835942"/>
                <a:gd name="connsiteX39" fmla="*/ 1282159 w 4510936"/>
                <a:gd name="connsiteY39" fmla="*/ 251645 h 3835942"/>
                <a:gd name="connsiteX40" fmla="*/ 1417556 w 4510936"/>
                <a:gd name="connsiteY40" fmla="*/ 265294 h 3835942"/>
                <a:gd name="connsiteX41" fmla="*/ 1421411 w 4510936"/>
                <a:gd name="connsiteY41" fmla="*/ 266491 h 3835942"/>
                <a:gd name="connsiteX42" fmla="*/ 1478933 w 4510936"/>
                <a:gd name="connsiteY42" fmla="*/ 196773 h 3835942"/>
                <a:gd name="connsiteX43" fmla="*/ 1953986 w 4510936"/>
                <a:gd name="connsiteY4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850570 w 4510936"/>
                <a:gd name="connsiteY20" fmla="*/ 2130513 h 3835942"/>
                <a:gd name="connsiteX21" fmla="*/ 2148114 w 4510936"/>
                <a:gd name="connsiteY21" fmla="*/ 1901913 h 3835942"/>
                <a:gd name="connsiteX22" fmla="*/ 1556657 w 4510936"/>
                <a:gd name="connsiteY22" fmla="*/ 2852599 h 3835942"/>
                <a:gd name="connsiteX23" fmla="*/ 1580115 w 4510936"/>
                <a:gd name="connsiteY23" fmla="*/ 3729193 h 3835942"/>
                <a:gd name="connsiteX24" fmla="*/ 1581642 w 4510936"/>
                <a:gd name="connsiteY24" fmla="*/ 3835942 h 3835942"/>
                <a:gd name="connsiteX25" fmla="*/ 1113971 w 4510936"/>
                <a:gd name="connsiteY25" fmla="*/ 3835942 h 3835942"/>
                <a:gd name="connsiteX26" fmla="*/ 836413 w 4510936"/>
                <a:gd name="connsiteY26" fmla="*/ 3086585 h 3835942"/>
                <a:gd name="connsiteX27" fmla="*/ 116170 w 4510936"/>
                <a:gd name="connsiteY27" fmla="*/ 2308285 h 3835942"/>
                <a:gd name="connsiteX28" fmla="*/ 118297 w 4510936"/>
                <a:gd name="connsiteY28" fmla="*/ 2287181 h 3835942"/>
                <a:gd name="connsiteX29" fmla="*/ 98842 w 4510936"/>
                <a:gd name="connsiteY29" fmla="*/ 2263602 h 3835942"/>
                <a:gd name="connsiteX30" fmla="*/ 0 w 4510936"/>
                <a:gd name="connsiteY30" fmla="*/ 1940013 h 3835942"/>
                <a:gd name="connsiteX31" fmla="*/ 98842 w 4510936"/>
                <a:gd name="connsiteY31" fmla="*/ 1616424 h 3835942"/>
                <a:gd name="connsiteX32" fmla="*/ 158494 w 4510936"/>
                <a:gd name="connsiteY32" fmla="*/ 1544125 h 3835942"/>
                <a:gd name="connsiteX33" fmla="*/ 138294 w 4510936"/>
                <a:gd name="connsiteY33" fmla="*/ 1479051 h 3835942"/>
                <a:gd name="connsiteX34" fmla="*/ 124645 w 4510936"/>
                <a:gd name="connsiteY34" fmla="*/ 1343654 h 3835942"/>
                <a:gd name="connsiteX35" fmla="*/ 534966 w 4510936"/>
                <a:gd name="connsiteY35" fmla="*/ 724623 h 3835942"/>
                <a:gd name="connsiteX36" fmla="*/ 655270 w 4510936"/>
                <a:gd name="connsiteY36" fmla="*/ 687278 h 3835942"/>
                <a:gd name="connsiteX37" fmla="*/ 663127 w 4510936"/>
                <a:gd name="connsiteY37" fmla="*/ 661967 h 3835942"/>
                <a:gd name="connsiteX38" fmla="*/ 1282159 w 4510936"/>
                <a:gd name="connsiteY38" fmla="*/ 251645 h 3835942"/>
                <a:gd name="connsiteX39" fmla="*/ 1417556 w 4510936"/>
                <a:gd name="connsiteY39" fmla="*/ 265294 h 3835942"/>
                <a:gd name="connsiteX40" fmla="*/ 1421411 w 4510936"/>
                <a:gd name="connsiteY40" fmla="*/ 266491 h 3835942"/>
                <a:gd name="connsiteX41" fmla="*/ 1478933 w 4510936"/>
                <a:gd name="connsiteY41" fmla="*/ 196773 h 3835942"/>
                <a:gd name="connsiteX42" fmla="*/ 1953986 w 4510936"/>
                <a:gd name="connsiteY4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850570 w 4510936"/>
                <a:gd name="connsiteY19" fmla="*/ 2130513 h 3835942"/>
                <a:gd name="connsiteX20" fmla="*/ 2148114 w 4510936"/>
                <a:gd name="connsiteY20" fmla="*/ 1901913 h 3835942"/>
                <a:gd name="connsiteX21" fmla="*/ 1556657 w 4510936"/>
                <a:gd name="connsiteY21" fmla="*/ 2852599 h 3835942"/>
                <a:gd name="connsiteX22" fmla="*/ 1580115 w 4510936"/>
                <a:gd name="connsiteY22" fmla="*/ 3729193 h 3835942"/>
                <a:gd name="connsiteX23" fmla="*/ 1581642 w 4510936"/>
                <a:gd name="connsiteY23" fmla="*/ 3835942 h 3835942"/>
                <a:gd name="connsiteX24" fmla="*/ 1113971 w 4510936"/>
                <a:gd name="connsiteY24" fmla="*/ 3835942 h 3835942"/>
                <a:gd name="connsiteX25" fmla="*/ 836413 w 4510936"/>
                <a:gd name="connsiteY25" fmla="*/ 3086585 h 3835942"/>
                <a:gd name="connsiteX26" fmla="*/ 116170 w 4510936"/>
                <a:gd name="connsiteY26" fmla="*/ 2308285 h 3835942"/>
                <a:gd name="connsiteX27" fmla="*/ 118297 w 4510936"/>
                <a:gd name="connsiteY27" fmla="*/ 2287181 h 3835942"/>
                <a:gd name="connsiteX28" fmla="*/ 98842 w 4510936"/>
                <a:gd name="connsiteY28" fmla="*/ 2263602 h 3835942"/>
                <a:gd name="connsiteX29" fmla="*/ 0 w 4510936"/>
                <a:gd name="connsiteY29" fmla="*/ 1940013 h 3835942"/>
                <a:gd name="connsiteX30" fmla="*/ 98842 w 4510936"/>
                <a:gd name="connsiteY30" fmla="*/ 1616424 h 3835942"/>
                <a:gd name="connsiteX31" fmla="*/ 158494 w 4510936"/>
                <a:gd name="connsiteY31" fmla="*/ 1544125 h 3835942"/>
                <a:gd name="connsiteX32" fmla="*/ 138294 w 4510936"/>
                <a:gd name="connsiteY32" fmla="*/ 1479051 h 3835942"/>
                <a:gd name="connsiteX33" fmla="*/ 124645 w 4510936"/>
                <a:gd name="connsiteY33" fmla="*/ 1343654 h 3835942"/>
                <a:gd name="connsiteX34" fmla="*/ 534966 w 4510936"/>
                <a:gd name="connsiteY34" fmla="*/ 724623 h 3835942"/>
                <a:gd name="connsiteX35" fmla="*/ 655270 w 4510936"/>
                <a:gd name="connsiteY35" fmla="*/ 687278 h 3835942"/>
                <a:gd name="connsiteX36" fmla="*/ 663127 w 4510936"/>
                <a:gd name="connsiteY36" fmla="*/ 661967 h 3835942"/>
                <a:gd name="connsiteX37" fmla="*/ 1282159 w 4510936"/>
                <a:gd name="connsiteY37" fmla="*/ 251645 h 3835942"/>
                <a:gd name="connsiteX38" fmla="*/ 1417556 w 4510936"/>
                <a:gd name="connsiteY38" fmla="*/ 265294 h 3835942"/>
                <a:gd name="connsiteX39" fmla="*/ 1421411 w 4510936"/>
                <a:gd name="connsiteY39" fmla="*/ 266491 h 3835942"/>
                <a:gd name="connsiteX40" fmla="*/ 1478933 w 4510936"/>
                <a:gd name="connsiteY40" fmla="*/ 196773 h 3835942"/>
                <a:gd name="connsiteX41" fmla="*/ 1953986 w 4510936"/>
                <a:gd name="connsiteY4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2148114 w 4510936"/>
                <a:gd name="connsiteY19" fmla="*/ 1901913 h 3835942"/>
                <a:gd name="connsiteX20" fmla="*/ 1556657 w 4510936"/>
                <a:gd name="connsiteY20" fmla="*/ 2852599 h 3835942"/>
                <a:gd name="connsiteX21" fmla="*/ 1580115 w 4510936"/>
                <a:gd name="connsiteY21" fmla="*/ 3729193 h 3835942"/>
                <a:gd name="connsiteX22" fmla="*/ 1581642 w 4510936"/>
                <a:gd name="connsiteY22" fmla="*/ 3835942 h 3835942"/>
                <a:gd name="connsiteX23" fmla="*/ 1113971 w 4510936"/>
                <a:gd name="connsiteY23" fmla="*/ 3835942 h 3835942"/>
                <a:gd name="connsiteX24" fmla="*/ 836413 w 4510936"/>
                <a:gd name="connsiteY24" fmla="*/ 3086585 h 3835942"/>
                <a:gd name="connsiteX25" fmla="*/ 116170 w 4510936"/>
                <a:gd name="connsiteY25" fmla="*/ 2308285 h 3835942"/>
                <a:gd name="connsiteX26" fmla="*/ 118297 w 4510936"/>
                <a:gd name="connsiteY26" fmla="*/ 2287181 h 3835942"/>
                <a:gd name="connsiteX27" fmla="*/ 98842 w 4510936"/>
                <a:gd name="connsiteY27" fmla="*/ 2263602 h 3835942"/>
                <a:gd name="connsiteX28" fmla="*/ 0 w 4510936"/>
                <a:gd name="connsiteY28" fmla="*/ 1940013 h 3835942"/>
                <a:gd name="connsiteX29" fmla="*/ 98842 w 4510936"/>
                <a:gd name="connsiteY29" fmla="*/ 1616424 h 3835942"/>
                <a:gd name="connsiteX30" fmla="*/ 158494 w 4510936"/>
                <a:gd name="connsiteY30" fmla="*/ 1544125 h 3835942"/>
                <a:gd name="connsiteX31" fmla="*/ 138294 w 4510936"/>
                <a:gd name="connsiteY31" fmla="*/ 1479051 h 3835942"/>
                <a:gd name="connsiteX32" fmla="*/ 124645 w 4510936"/>
                <a:gd name="connsiteY32" fmla="*/ 1343654 h 3835942"/>
                <a:gd name="connsiteX33" fmla="*/ 534966 w 4510936"/>
                <a:gd name="connsiteY33" fmla="*/ 724623 h 3835942"/>
                <a:gd name="connsiteX34" fmla="*/ 655270 w 4510936"/>
                <a:gd name="connsiteY34" fmla="*/ 687278 h 3835942"/>
                <a:gd name="connsiteX35" fmla="*/ 663127 w 4510936"/>
                <a:gd name="connsiteY35" fmla="*/ 661967 h 3835942"/>
                <a:gd name="connsiteX36" fmla="*/ 1282159 w 4510936"/>
                <a:gd name="connsiteY36" fmla="*/ 251645 h 3835942"/>
                <a:gd name="connsiteX37" fmla="*/ 1417556 w 4510936"/>
                <a:gd name="connsiteY37" fmla="*/ 265294 h 3835942"/>
                <a:gd name="connsiteX38" fmla="*/ 1421411 w 4510936"/>
                <a:gd name="connsiteY38" fmla="*/ 266491 h 3835942"/>
                <a:gd name="connsiteX39" fmla="*/ 1478933 w 4510936"/>
                <a:gd name="connsiteY39" fmla="*/ 196773 h 3835942"/>
                <a:gd name="connsiteX40" fmla="*/ 1953986 w 4510936"/>
                <a:gd name="connsiteY4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2133865 w 4510936"/>
                <a:gd name="connsiteY19" fmla="*/ 1977965 h 3835942"/>
                <a:gd name="connsiteX20" fmla="*/ 2148114 w 4510936"/>
                <a:gd name="connsiteY20" fmla="*/ 1901913 h 3835942"/>
                <a:gd name="connsiteX21" fmla="*/ 1556657 w 4510936"/>
                <a:gd name="connsiteY21" fmla="*/ 2852599 h 3835942"/>
                <a:gd name="connsiteX22" fmla="*/ 1580115 w 4510936"/>
                <a:gd name="connsiteY22" fmla="*/ 3729193 h 3835942"/>
                <a:gd name="connsiteX23" fmla="*/ 1581642 w 4510936"/>
                <a:gd name="connsiteY23" fmla="*/ 3835942 h 3835942"/>
                <a:gd name="connsiteX24" fmla="*/ 1113971 w 4510936"/>
                <a:gd name="connsiteY24" fmla="*/ 3835942 h 3835942"/>
                <a:gd name="connsiteX25" fmla="*/ 836413 w 4510936"/>
                <a:gd name="connsiteY25" fmla="*/ 3086585 h 3835942"/>
                <a:gd name="connsiteX26" fmla="*/ 116170 w 4510936"/>
                <a:gd name="connsiteY26" fmla="*/ 2308285 h 3835942"/>
                <a:gd name="connsiteX27" fmla="*/ 118297 w 4510936"/>
                <a:gd name="connsiteY27" fmla="*/ 2287181 h 3835942"/>
                <a:gd name="connsiteX28" fmla="*/ 98842 w 4510936"/>
                <a:gd name="connsiteY28" fmla="*/ 2263602 h 3835942"/>
                <a:gd name="connsiteX29" fmla="*/ 0 w 4510936"/>
                <a:gd name="connsiteY29" fmla="*/ 1940013 h 3835942"/>
                <a:gd name="connsiteX30" fmla="*/ 98842 w 4510936"/>
                <a:gd name="connsiteY30" fmla="*/ 1616424 h 3835942"/>
                <a:gd name="connsiteX31" fmla="*/ 158494 w 4510936"/>
                <a:gd name="connsiteY31" fmla="*/ 1544125 h 3835942"/>
                <a:gd name="connsiteX32" fmla="*/ 138294 w 4510936"/>
                <a:gd name="connsiteY32" fmla="*/ 1479051 h 3835942"/>
                <a:gd name="connsiteX33" fmla="*/ 124645 w 4510936"/>
                <a:gd name="connsiteY33" fmla="*/ 1343654 h 3835942"/>
                <a:gd name="connsiteX34" fmla="*/ 534966 w 4510936"/>
                <a:gd name="connsiteY34" fmla="*/ 724623 h 3835942"/>
                <a:gd name="connsiteX35" fmla="*/ 655270 w 4510936"/>
                <a:gd name="connsiteY35" fmla="*/ 687278 h 3835942"/>
                <a:gd name="connsiteX36" fmla="*/ 663127 w 4510936"/>
                <a:gd name="connsiteY36" fmla="*/ 661967 h 3835942"/>
                <a:gd name="connsiteX37" fmla="*/ 1282159 w 4510936"/>
                <a:gd name="connsiteY37" fmla="*/ 251645 h 3835942"/>
                <a:gd name="connsiteX38" fmla="*/ 1417556 w 4510936"/>
                <a:gd name="connsiteY38" fmla="*/ 265294 h 3835942"/>
                <a:gd name="connsiteX39" fmla="*/ 1421411 w 4510936"/>
                <a:gd name="connsiteY39" fmla="*/ 266491 h 3835942"/>
                <a:gd name="connsiteX40" fmla="*/ 1478933 w 4510936"/>
                <a:gd name="connsiteY40" fmla="*/ 196773 h 3835942"/>
                <a:gd name="connsiteX41" fmla="*/ 1953986 w 4510936"/>
                <a:gd name="connsiteY4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2133865 w 4510936"/>
                <a:gd name="connsiteY18" fmla="*/ 1977965 h 3835942"/>
                <a:gd name="connsiteX19" fmla="*/ 2148114 w 4510936"/>
                <a:gd name="connsiteY19" fmla="*/ 1901913 h 3835942"/>
                <a:gd name="connsiteX20" fmla="*/ 1556657 w 4510936"/>
                <a:gd name="connsiteY20" fmla="*/ 2852599 h 3835942"/>
                <a:gd name="connsiteX21" fmla="*/ 1580115 w 4510936"/>
                <a:gd name="connsiteY21" fmla="*/ 3729193 h 3835942"/>
                <a:gd name="connsiteX22" fmla="*/ 1581642 w 4510936"/>
                <a:gd name="connsiteY22" fmla="*/ 3835942 h 3835942"/>
                <a:gd name="connsiteX23" fmla="*/ 1113971 w 4510936"/>
                <a:gd name="connsiteY23" fmla="*/ 3835942 h 3835942"/>
                <a:gd name="connsiteX24" fmla="*/ 836413 w 4510936"/>
                <a:gd name="connsiteY24" fmla="*/ 3086585 h 3835942"/>
                <a:gd name="connsiteX25" fmla="*/ 116170 w 4510936"/>
                <a:gd name="connsiteY25" fmla="*/ 2308285 h 3835942"/>
                <a:gd name="connsiteX26" fmla="*/ 118297 w 4510936"/>
                <a:gd name="connsiteY26" fmla="*/ 2287181 h 3835942"/>
                <a:gd name="connsiteX27" fmla="*/ 98842 w 4510936"/>
                <a:gd name="connsiteY27" fmla="*/ 2263602 h 3835942"/>
                <a:gd name="connsiteX28" fmla="*/ 0 w 4510936"/>
                <a:gd name="connsiteY28" fmla="*/ 1940013 h 3835942"/>
                <a:gd name="connsiteX29" fmla="*/ 98842 w 4510936"/>
                <a:gd name="connsiteY29" fmla="*/ 1616424 h 3835942"/>
                <a:gd name="connsiteX30" fmla="*/ 158494 w 4510936"/>
                <a:gd name="connsiteY30" fmla="*/ 1544125 h 3835942"/>
                <a:gd name="connsiteX31" fmla="*/ 138294 w 4510936"/>
                <a:gd name="connsiteY31" fmla="*/ 1479051 h 3835942"/>
                <a:gd name="connsiteX32" fmla="*/ 124645 w 4510936"/>
                <a:gd name="connsiteY32" fmla="*/ 1343654 h 3835942"/>
                <a:gd name="connsiteX33" fmla="*/ 534966 w 4510936"/>
                <a:gd name="connsiteY33" fmla="*/ 724623 h 3835942"/>
                <a:gd name="connsiteX34" fmla="*/ 655270 w 4510936"/>
                <a:gd name="connsiteY34" fmla="*/ 687278 h 3835942"/>
                <a:gd name="connsiteX35" fmla="*/ 663127 w 4510936"/>
                <a:gd name="connsiteY35" fmla="*/ 661967 h 3835942"/>
                <a:gd name="connsiteX36" fmla="*/ 1282159 w 4510936"/>
                <a:gd name="connsiteY36" fmla="*/ 251645 h 3835942"/>
                <a:gd name="connsiteX37" fmla="*/ 1417556 w 4510936"/>
                <a:gd name="connsiteY37" fmla="*/ 265294 h 3835942"/>
                <a:gd name="connsiteX38" fmla="*/ 1421411 w 4510936"/>
                <a:gd name="connsiteY38" fmla="*/ 266491 h 3835942"/>
                <a:gd name="connsiteX39" fmla="*/ 1478933 w 4510936"/>
                <a:gd name="connsiteY39" fmla="*/ 196773 h 3835942"/>
                <a:gd name="connsiteX40" fmla="*/ 1953986 w 4510936"/>
                <a:gd name="connsiteY4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2148114 w 4510936"/>
                <a:gd name="connsiteY18" fmla="*/ 1901913 h 3835942"/>
                <a:gd name="connsiteX19" fmla="*/ 1556657 w 4510936"/>
                <a:gd name="connsiteY19" fmla="*/ 2852599 h 3835942"/>
                <a:gd name="connsiteX20" fmla="*/ 1580115 w 4510936"/>
                <a:gd name="connsiteY20" fmla="*/ 3729193 h 3835942"/>
                <a:gd name="connsiteX21" fmla="*/ 1581642 w 4510936"/>
                <a:gd name="connsiteY21" fmla="*/ 3835942 h 3835942"/>
                <a:gd name="connsiteX22" fmla="*/ 1113971 w 4510936"/>
                <a:gd name="connsiteY22" fmla="*/ 3835942 h 3835942"/>
                <a:gd name="connsiteX23" fmla="*/ 836413 w 4510936"/>
                <a:gd name="connsiteY23" fmla="*/ 3086585 h 3835942"/>
                <a:gd name="connsiteX24" fmla="*/ 116170 w 4510936"/>
                <a:gd name="connsiteY24" fmla="*/ 2308285 h 3835942"/>
                <a:gd name="connsiteX25" fmla="*/ 118297 w 4510936"/>
                <a:gd name="connsiteY25" fmla="*/ 2287181 h 3835942"/>
                <a:gd name="connsiteX26" fmla="*/ 98842 w 4510936"/>
                <a:gd name="connsiteY26" fmla="*/ 2263602 h 3835942"/>
                <a:gd name="connsiteX27" fmla="*/ 0 w 4510936"/>
                <a:gd name="connsiteY27" fmla="*/ 1940013 h 3835942"/>
                <a:gd name="connsiteX28" fmla="*/ 98842 w 4510936"/>
                <a:gd name="connsiteY28" fmla="*/ 1616424 h 3835942"/>
                <a:gd name="connsiteX29" fmla="*/ 158494 w 4510936"/>
                <a:gd name="connsiteY29" fmla="*/ 1544125 h 3835942"/>
                <a:gd name="connsiteX30" fmla="*/ 138294 w 4510936"/>
                <a:gd name="connsiteY30" fmla="*/ 1479051 h 3835942"/>
                <a:gd name="connsiteX31" fmla="*/ 124645 w 4510936"/>
                <a:gd name="connsiteY31" fmla="*/ 1343654 h 3835942"/>
                <a:gd name="connsiteX32" fmla="*/ 534966 w 4510936"/>
                <a:gd name="connsiteY32" fmla="*/ 724623 h 3835942"/>
                <a:gd name="connsiteX33" fmla="*/ 655270 w 4510936"/>
                <a:gd name="connsiteY33" fmla="*/ 687278 h 3835942"/>
                <a:gd name="connsiteX34" fmla="*/ 663127 w 4510936"/>
                <a:gd name="connsiteY34" fmla="*/ 661967 h 3835942"/>
                <a:gd name="connsiteX35" fmla="*/ 1282159 w 4510936"/>
                <a:gd name="connsiteY35" fmla="*/ 251645 h 3835942"/>
                <a:gd name="connsiteX36" fmla="*/ 1417556 w 4510936"/>
                <a:gd name="connsiteY36" fmla="*/ 265294 h 3835942"/>
                <a:gd name="connsiteX37" fmla="*/ 1421411 w 4510936"/>
                <a:gd name="connsiteY37" fmla="*/ 266491 h 3835942"/>
                <a:gd name="connsiteX38" fmla="*/ 1478933 w 4510936"/>
                <a:gd name="connsiteY38" fmla="*/ 196773 h 3835942"/>
                <a:gd name="connsiteX39" fmla="*/ 1953986 w 4510936"/>
                <a:gd name="connsiteY3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556657 w 4510936"/>
                <a:gd name="connsiteY18" fmla="*/ 2852599 h 3835942"/>
                <a:gd name="connsiteX19" fmla="*/ 1580115 w 4510936"/>
                <a:gd name="connsiteY19" fmla="*/ 3729193 h 3835942"/>
                <a:gd name="connsiteX20" fmla="*/ 1581642 w 4510936"/>
                <a:gd name="connsiteY20" fmla="*/ 3835942 h 3835942"/>
                <a:gd name="connsiteX21" fmla="*/ 1113971 w 4510936"/>
                <a:gd name="connsiteY21" fmla="*/ 3835942 h 3835942"/>
                <a:gd name="connsiteX22" fmla="*/ 836413 w 4510936"/>
                <a:gd name="connsiteY22" fmla="*/ 3086585 h 3835942"/>
                <a:gd name="connsiteX23" fmla="*/ 116170 w 4510936"/>
                <a:gd name="connsiteY23" fmla="*/ 2308285 h 3835942"/>
                <a:gd name="connsiteX24" fmla="*/ 118297 w 4510936"/>
                <a:gd name="connsiteY24" fmla="*/ 2287181 h 3835942"/>
                <a:gd name="connsiteX25" fmla="*/ 98842 w 4510936"/>
                <a:gd name="connsiteY25" fmla="*/ 2263602 h 3835942"/>
                <a:gd name="connsiteX26" fmla="*/ 0 w 4510936"/>
                <a:gd name="connsiteY26" fmla="*/ 1940013 h 3835942"/>
                <a:gd name="connsiteX27" fmla="*/ 98842 w 4510936"/>
                <a:gd name="connsiteY27" fmla="*/ 1616424 h 3835942"/>
                <a:gd name="connsiteX28" fmla="*/ 158494 w 4510936"/>
                <a:gd name="connsiteY28" fmla="*/ 1544125 h 3835942"/>
                <a:gd name="connsiteX29" fmla="*/ 138294 w 4510936"/>
                <a:gd name="connsiteY29" fmla="*/ 1479051 h 3835942"/>
                <a:gd name="connsiteX30" fmla="*/ 124645 w 4510936"/>
                <a:gd name="connsiteY30" fmla="*/ 1343654 h 3835942"/>
                <a:gd name="connsiteX31" fmla="*/ 534966 w 4510936"/>
                <a:gd name="connsiteY31" fmla="*/ 724623 h 3835942"/>
                <a:gd name="connsiteX32" fmla="*/ 655270 w 4510936"/>
                <a:gd name="connsiteY32" fmla="*/ 687278 h 3835942"/>
                <a:gd name="connsiteX33" fmla="*/ 663127 w 4510936"/>
                <a:gd name="connsiteY33" fmla="*/ 661967 h 3835942"/>
                <a:gd name="connsiteX34" fmla="*/ 1282159 w 4510936"/>
                <a:gd name="connsiteY34" fmla="*/ 251645 h 3835942"/>
                <a:gd name="connsiteX35" fmla="*/ 1417556 w 4510936"/>
                <a:gd name="connsiteY35" fmla="*/ 265294 h 3835942"/>
                <a:gd name="connsiteX36" fmla="*/ 1421411 w 4510936"/>
                <a:gd name="connsiteY36" fmla="*/ 266491 h 3835942"/>
                <a:gd name="connsiteX37" fmla="*/ 1478933 w 4510936"/>
                <a:gd name="connsiteY37" fmla="*/ 196773 h 3835942"/>
                <a:gd name="connsiteX38" fmla="*/ 1953986 w 4510936"/>
                <a:gd name="connsiteY3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56657 w 4510936"/>
                <a:gd name="connsiteY17" fmla="*/ 2852599 h 3835942"/>
                <a:gd name="connsiteX18" fmla="*/ 1580115 w 4510936"/>
                <a:gd name="connsiteY18" fmla="*/ 3729193 h 3835942"/>
                <a:gd name="connsiteX19" fmla="*/ 1581642 w 4510936"/>
                <a:gd name="connsiteY19" fmla="*/ 3835942 h 3835942"/>
                <a:gd name="connsiteX20" fmla="*/ 1113971 w 4510936"/>
                <a:gd name="connsiteY20" fmla="*/ 3835942 h 3835942"/>
                <a:gd name="connsiteX21" fmla="*/ 836413 w 4510936"/>
                <a:gd name="connsiteY21" fmla="*/ 3086585 h 3835942"/>
                <a:gd name="connsiteX22" fmla="*/ 116170 w 4510936"/>
                <a:gd name="connsiteY22" fmla="*/ 2308285 h 3835942"/>
                <a:gd name="connsiteX23" fmla="*/ 118297 w 4510936"/>
                <a:gd name="connsiteY23" fmla="*/ 2287181 h 3835942"/>
                <a:gd name="connsiteX24" fmla="*/ 98842 w 4510936"/>
                <a:gd name="connsiteY24" fmla="*/ 2263602 h 3835942"/>
                <a:gd name="connsiteX25" fmla="*/ 0 w 4510936"/>
                <a:gd name="connsiteY25" fmla="*/ 1940013 h 3835942"/>
                <a:gd name="connsiteX26" fmla="*/ 98842 w 4510936"/>
                <a:gd name="connsiteY26" fmla="*/ 1616424 h 3835942"/>
                <a:gd name="connsiteX27" fmla="*/ 158494 w 4510936"/>
                <a:gd name="connsiteY27" fmla="*/ 1544125 h 3835942"/>
                <a:gd name="connsiteX28" fmla="*/ 138294 w 4510936"/>
                <a:gd name="connsiteY28" fmla="*/ 1479051 h 3835942"/>
                <a:gd name="connsiteX29" fmla="*/ 124645 w 4510936"/>
                <a:gd name="connsiteY29" fmla="*/ 1343654 h 3835942"/>
                <a:gd name="connsiteX30" fmla="*/ 534966 w 4510936"/>
                <a:gd name="connsiteY30" fmla="*/ 724623 h 3835942"/>
                <a:gd name="connsiteX31" fmla="*/ 655270 w 4510936"/>
                <a:gd name="connsiteY31" fmla="*/ 687278 h 3835942"/>
                <a:gd name="connsiteX32" fmla="*/ 663127 w 4510936"/>
                <a:gd name="connsiteY32" fmla="*/ 661967 h 3835942"/>
                <a:gd name="connsiteX33" fmla="*/ 1282159 w 4510936"/>
                <a:gd name="connsiteY33" fmla="*/ 251645 h 3835942"/>
                <a:gd name="connsiteX34" fmla="*/ 1417556 w 4510936"/>
                <a:gd name="connsiteY34" fmla="*/ 265294 h 3835942"/>
                <a:gd name="connsiteX35" fmla="*/ 1421411 w 4510936"/>
                <a:gd name="connsiteY35" fmla="*/ 266491 h 3835942"/>
                <a:gd name="connsiteX36" fmla="*/ 1478933 w 4510936"/>
                <a:gd name="connsiteY36" fmla="*/ 196773 h 3835942"/>
                <a:gd name="connsiteX37" fmla="*/ 1953986 w 4510936"/>
                <a:gd name="connsiteY3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56657 w 4510936"/>
                <a:gd name="connsiteY17" fmla="*/ 2852599 h 3835942"/>
                <a:gd name="connsiteX18" fmla="*/ 1581642 w 4510936"/>
                <a:gd name="connsiteY18" fmla="*/ 3835942 h 3835942"/>
                <a:gd name="connsiteX19" fmla="*/ 1113971 w 4510936"/>
                <a:gd name="connsiteY19" fmla="*/ 3835942 h 3835942"/>
                <a:gd name="connsiteX20" fmla="*/ 836413 w 4510936"/>
                <a:gd name="connsiteY20" fmla="*/ 3086585 h 3835942"/>
                <a:gd name="connsiteX21" fmla="*/ 116170 w 4510936"/>
                <a:gd name="connsiteY21" fmla="*/ 2308285 h 3835942"/>
                <a:gd name="connsiteX22" fmla="*/ 118297 w 4510936"/>
                <a:gd name="connsiteY22" fmla="*/ 2287181 h 3835942"/>
                <a:gd name="connsiteX23" fmla="*/ 98842 w 4510936"/>
                <a:gd name="connsiteY23" fmla="*/ 2263602 h 3835942"/>
                <a:gd name="connsiteX24" fmla="*/ 0 w 4510936"/>
                <a:gd name="connsiteY24" fmla="*/ 1940013 h 3835942"/>
                <a:gd name="connsiteX25" fmla="*/ 98842 w 4510936"/>
                <a:gd name="connsiteY25" fmla="*/ 1616424 h 3835942"/>
                <a:gd name="connsiteX26" fmla="*/ 158494 w 4510936"/>
                <a:gd name="connsiteY26" fmla="*/ 1544125 h 3835942"/>
                <a:gd name="connsiteX27" fmla="*/ 138294 w 4510936"/>
                <a:gd name="connsiteY27" fmla="*/ 1479051 h 3835942"/>
                <a:gd name="connsiteX28" fmla="*/ 124645 w 4510936"/>
                <a:gd name="connsiteY28" fmla="*/ 1343654 h 3835942"/>
                <a:gd name="connsiteX29" fmla="*/ 534966 w 4510936"/>
                <a:gd name="connsiteY29" fmla="*/ 724623 h 3835942"/>
                <a:gd name="connsiteX30" fmla="*/ 655270 w 4510936"/>
                <a:gd name="connsiteY30" fmla="*/ 687278 h 3835942"/>
                <a:gd name="connsiteX31" fmla="*/ 663127 w 4510936"/>
                <a:gd name="connsiteY31" fmla="*/ 661967 h 3835942"/>
                <a:gd name="connsiteX32" fmla="*/ 1282159 w 4510936"/>
                <a:gd name="connsiteY32" fmla="*/ 251645 h 3835942"/>
                <a:gd name="connsiteX33" fmla="*/ 1417556 w 4510936"/>
                <a:gd name="connsiteY33" fmla="*/ 265294 h 3835942"/>
                <a:gd name="connsiteX34" fmla="*/ 1421411 w 4510936"/>
                <a:gd name="connsiteY34" fmla="*/ 266491 h 3835942"/>
                <a:gd name="connsiteX35" fmla="*/ 1478933 w 4510936"/>
                <a:gd name="connsiteY35" fmla="*/ 196773 h 3835942"/>
                <a:gd name="connsiteX36" fmla="*/ 1953986 w 4510936"/>
                <a:gd name="connsiteY3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81642 w 4510936"/>
                <a:gd name="connsiteY17" fmla="*/ 3835942 h 3835942"/>
                <a:gd name="connsiteX18" fmla="*/ 1113971 w 4510936"/>
                <a:gd name="connsiteY18" fmla="*/ 3835942 h 3835942"/>
                <a:gd name="connsiteX19" fmla="*/ 836413 w 4510936"/>
                <a:gd name="connsiteY19" fmla="*/ 3086585 h 3835942"/>
                <a:gd name="connsiteX20" fmla="*/ 116170 w 4510936"/>
                <a:gd name="connsiteY20" fmla="*/ 2308285 h 3835942"/>
                <a:gd name="connsiteX21" fmla="*/ 118297 w 4510936"/>
                <a:gd name="connsiteY21" fmla="*/ 2287181 h 3835942"/>
                <a:gd name="connsiteX22" fmla="*/ 98842 w 4510936"/>
                <a:gd name="connsiteY22" fmla="*/ 2263602 h 3835942"/>
                <a:gd name="connsiteX23" fmla="*/ 0 w 4510936"/>
                <a:gd name="connsiteY23" fmla="*/ 1940013 h 3835942"/>
                <a:gd name="connsiteX24" fmla="*/ 98842 w 4510936"/>
                <a:gd name="connsiteY24" fmla="*/ 1616424 h 3835942"/>
                <a:gd name="connsiteX25" fmla="*/ 158494 w 4510936"/>
                <a:gd name="connsiteY25" fmla="*/ 1544125 h 3835942"/>
                <a:gd name="connsiteX26" fmla="*/ 138294 w 4510936"/>
                <a:gd name="connsiteY26" fmla="*/ 1479051 h 3835942"/>
                <a:gd name="connsiteX27" fmla="*/ 124645 w 4510936"/>
                <a:gd name="connsiteY27" fmla="*/ 1343654 h 3835942"/>
                <a:gd name="connsiteX28" fmla="*/ 534966 w 4510936"/>
                <a:gd name="connsiteY28" fmla="*/ 724623 h 3835942"/>
                <a:gd name="connsiteX29" fmla="*/ 655270 w 4510936"/>
                <a:gd name="connsiteY29" fmla="*/ 687278 h 3835942"/>
                <a:gd name="connsiteX30" fmla="*/ 663127 w 4510936"/>
                <a:gd name="connsiteY30" fmla="*/ 661967 h 3835942"/>
                <a:gd name="connsiteX31" fmla="*/ 1282159 w 4510936"/>
                <a:gd name="connsiteY31" fmla="*/ 251645 h 3835942"/>
                <a:gd name="connsiteX32" fmla="*/ 1417556 w 4510936"/>
                <a:gd name="connsiteY32" fmla="*/ 265294 h 3835942"/>
                <a:gd name="connsiteX33" fmla="*/ 1421411 w 4510936"/>
                <a:gd name="connsiteY33" fmla="*/ 266491 h 3835942"/>
                <a:gd name="connsiteX34" fmla="*/ 1478933 w 4510936"/>
                <a:gd name="connsiteY34" fmla="*/ 196773 h 3835942"/>
                <a:gd name="connsiteX35" fmla="*/ 1953986 w 4510936"/>
                <a:gd name="connsiteY35" fmla="*/ 0 h 3835942"/>
                <a:gd name="connsiteX0" fmla="*/ 1581642 w 4510936"/>
                <a:gd name="connsiteY0" fmla="*/ 3835942 h 4045762"/>
                <a:gd name="connsiteX1" fmla="*/ 1113971 w 4510936"/>
                <a:gd name="connsiteY1" fmla="*/ 3835942 h 4045762"/>
                <a:gd name="connsiteX2" fmla="*/ 836413 w 4510936"/>
                <a:gd name="connsiteY2" fmla="*/ 3086585 h 4045762"/>
                <a:gd name="connsiteX3" fmla="*/ 116170 w 4510936"/>
                <a:gd name="connsiteY3" fmla="*/ 2308285 h 4045762"/>
                <a:gd name="connsiteX4" fmla="*/ 118297 w 4510936"/>
                <a:gd name="connsiteY4" fmla="*/ 2287181 h 4045762"/>
                <a:gd name="connsiteX5" fmla="*/ 98842 w 4510936"/>
                <a:gd name="connsiteY5" fmla="*/ 2263602 h 4045762"/>
                <a:gd name="connsiteX6" fmla="*/ 0 w 4510936"/>
                <a:gd name="connsiteY6" fmla="*/ 1940013 h 4045762"/>
                <a:gd name="connsiteX7" fmla="*/ 98842 w 4510936"/>
                <a:gd name="connsiteY7" fmla="*/ 1616424 h 4045762"/>
                <a:gd name="connsiteX8" fmla="*/ 158494 w 4510936"/>
                <a:gd name="connsiteY8" fmla="*/ 1544125 h 4045762"/>
                <a:gd name="connsiteX9" fmla="*/ 138294 w 4510936"/>
                <a:gd name="connsiteY9" fmla="*/ 1479051 h 4045762"/>
                <a:gd name="connsiteX10" fmla="*/ 124645 w 4510936"/>
                <a:gd name="connsiteY10" fmla="*/ 1343654 h 4045762"/>
                <a:gd name="connsiteX11" fmla="*/ 534966 w 4510936"/>
                <a:gd name="connsiteY11" fmla="*/ 724623 h 4045762"/>
                <a:gd name="connsiteX12" fmla="*/ 655270 w 4510936"/>
                <a:gd name="connsiteY12" fmla="*/ 687278 h 4045762"/>
                <a:gd name="connsiteX13" fmla="*/ 663127 w 4510936"/>
                <a:gd name="connsiteY13" fmla="*/ 661967 h 4045762"/>
                <a:gd name="connsiteX14" fmla="*/ 1282159 w 4510936"/>
                <a:gd name="connsiteY14" fmla="*/ 251645 h 4045762"/>
                <a:gd name="connsiteX15" fmla="*/ 1417556 w 4510936"/>
                <a:gd name="connsiteY15" fmla="*/ 265294 h 4045762"/>
                <a:gd name="connsiteX16" fmla="*/ 1421411 w 4510936"/>
                <a:gd name="connsiteY16" fmla="*/ 266491 h 4045762"/>
                <a:gd name="connsiteX17" fmla="*/ 1478933 w 4510936"/>
                <a:gd name="connsiteY17" fmla="*/ 196773 h 4045762"/>
                <a:gd name="connsiteX18" fmla="*/ 1953986 w 4510936"/>
                <a:gd name="connsiteY18" fmla="*/ 0 h 4045762"/>
                <a:gd name="connsiteX19" fmla="*/ 2329611 w 4510936"/>
                <a:gd name="connsiteY19" fmla="*/ 114738 h 4045762"/>
                <a:gd name="connsiteX20" fmla="*/ 2418153 w 4510936"/>
                <a:gd name="connsiteY20" fmla="*/ 187791 h 4045762"/>
                <a:gd name="connsiteX21" fmla="*/ 2436328 w 4510936"/>
                <a:gd name="connsiteY21" fmla="*/ 172795 h 4045762"/>
                <a:gd name="connsiteX22" fmla="*/ 2811953 w 4510936"/>
                <a:gd name="connsiteY22" fmla="*/ 58057 h 4045762"/>
                <a:gd name="connsiteX23" fmla="*/ 3430985 w 4510936"/>
                <a:gd name="connsiteY23" fmla="*/ 468379 h 4045762"/>
                <a:gd name="connsiteX24" fmla="*/ 3439052 w 4510936"/>
                <a:gd name="connsiteY24" fmla="*/ 494366 h 4045762"/>
                <a:gd name="connsiteX25" fmla="*/ 3483780 w 4510936"/>
                <a:gd name="connsiteY25" fmla="*/ 489857 h 4045762"/>
                <a:gd name="connsiteX26" fmla="*/ 4155607 w 4510936"/>
                <a:gd name="connsiteY26" fmla="*/ 1161684 h 4045762"/>
                <a:gd name="connsiteX27" fmla="*/ 4153309 w 4510936"/>
                <a:gd name="connsiteY27" fmla="*/ 1184483 h 4045762"/>
                <a:gd name="connsiteX28" fmla="*/ 4214734 w 4510936"/>
                <a:gd name="connsiteY28" fmla="*/ 1217823 h 4045762"/>
                <a:gd name="connsiteX29" fmla="*/ 4510936 w 4510936"/>
                <a:gd name="connsiteY29" fmla="*/ 1774913 h 4045762"/>
                <a:gd name="connsiteX30" fmla="*/ 3839109 w 4510936"/>
                <a:gd name="connsiteY30" fmla="*/ 2446740 h 4045762"/>
                <a:gd name="connsiteX31" fmla="*/ 2763472 w 4510936"/>
                <a:gd name="connsiteY31" fmla="*/ 2548740 h 4045762"/>
                <a:gd name="connsiteX32" fmla="*/ 2130180 w 4510936"/>
                <a:gd name="connsiteY32" fmla="*/ 2990785 h 4045762"/>
                <a:gd name="connsiteX33" fmla="*/ 2009850 w 4510936"/>
                <a:gd name="connsiteY33" fmla="*/ 3835942 h 4045762"/>
                <a:gd name="connsiteX34" fmla="*/ 1789458 w 4510936"/>
                <a:gd name="connsiteY34" fmla="*/ 3835942 h 4045762"/>
                <a:gd name="connsiteX35" fmla="*/ 1791461 w 4510936"/>
                <a:gd name="connsiteY35" fmla="*/ 4045762 h 4045762"/>
                <a:gd name="connsiteX0" fmla="*/ 1581642 w 4510936"/>
                <a:gd name="connsiteY0" fmla="*/ 3835942 h 3835942"/>
                <a:gd name="connsiteX1" fmla="*/ 1113971 w 4510936"/>
                <a:gd name="connsiteY1" fmla="*/ 3835942 h 3835942"/>
                <a:gd name="connsiteX2" fmla="*/ 836413 w 4510936"/>
                <a:gd name="connsiteY2" fmla="*/ 3086585 h 3835942"/>
                <a:gd name="connsiteX3" fmla="*/ 116170 w 4510936"/>
                <a:gd name="connsiteY3" fmla="*/ 2308285 h 3835942"/>
                <a:gd name="connsiteX4" fmla="*/ 118297 w 4510936"/>
                <a:gd name="connsiteY4" fmla="*/ 2287181 h 3835942"/>
                <a:gd name="connsiteX5" fmla="*/ 98842 w 4510936"/>
                <a:gd name="connsiteY5" fmla="*/ 2263602 h 3835942"/>
                <a:gd name="connsiteX6" fmla="*/ 0 w 4510936"/>
                <a:gd name="connsiteY6" fmla="*/ 1940013 h 3835942"/>
                <a:gd name="connsiteX7" fmla="*/ 98842 w 4510936"/>
                <a:gd name="connsiteY7" fmla="*/ 1616424 h 3835942"/>
                <a:gd name="connsiteX8" fmla="*/ 158494 w 4510936"/>
                <a:gd name="connsiteY8" fmla="*/ 1544125 h 3835942"/>
                <a:gd name="connsiteX9" fmla="*/ 138294 w 4510936"/>
                <a:gd name="connsiteY9" fmla="*/ 1479051 h 3835942"/>
                <a:gd name="connsiteX10" fmla="*/ 124645 w 4510936"/>
                <a:gd name="connsiteY10" fmla="*/ 1343654 h 3835942"/>
                <a:gd name="connsiteX11" fmla="*/ 534966 w 4510936"/>
                <a:gd name="connsiteY11" fmla="*/ 724623 h 3835942"/>
                <a:gd name="connsiteX12" fmla="*/ 655270 w 4510936"/>
                <a:gd name="connsiteY12" fmla="*/ 687278 h 3835942"/>
                <a:gd name="connsiteX13" fmla="*/ 663127 w 4510936"/>
                <a:gd name="connsiteY13" fmla="*/ 661967 h 3835942"/>
                <a:gd name="connsiteX14" fmla="*/ 1282159 w 4510936"/>
                <a:gd name="connsiteY14" fmla="*/ 251645 h 3835942"/>
                <a:gd name="connsiteX15" fmla="*/ 1417556 w 4510936"/>
                <a:gd name="connsiteY15" fmla="*/ 265294 h 3835942"/>
                <a:gd name="connsiteX16" fmla="*/ 1421411 w 4510936"/>
                <a:gd name="connsiteY16" fmla="*/ 266491 h 3835942"/>
                <a:gd name="connsiteX17" fmla="*/ 1478933 w 4510936"/>
                <a:gd name="connsiteY17" fmla="*/ 196773 h 3835942"/>
                <a:gd name="connsiteX18" fmla="*/ 1953986 w 4510936"/>
                <a:gd name="connsiteY18" fmla="*/ 0 h 3835942"/>
                <a:gd name="connsiteX19" fmla="*/ 2329611 w 4510936"/>
                <a:gd name="connsiteY19" fmla="*/ 114738 h 3835942"/>
                <a:gd name="connsiteX20" fmla="*/ 2418153 w 4510936"/>
                <a:gd name="connsiteY20" fmla="*/ 187791 h 3835942"/>
                <a:gd name="connsiteX21" fmla="*/ 2436328 w 4510936"/>
                <a:gd name="connsiteY21" fmla="*/ 172795 h 3835942"/>
                <a:gd name="connsiteX22" fmla="*/ 2811953 w 4510936"/>
                <a:gd name="connsiteY22" fmla="*/ 58057 h 3835942"/>
                <a:gd name="connsiteX23" fmla="*/ 3430985 w 4510936"/>
                <a:gd name="connsiteY23" fmla="*/ 468379 h 3835942"/>
                <a:gd name="connsiteX24" fmla="*/ 3439052 w 4510936"/>
                <a:gd name="connsiteY24" fmla="*/ 494366 h 3835942"/>
                <a:gd name="connsiteX25" fmla="*/ 3483780 w 4510936"/>
                <a:gd name="connsiteY25" fmla="*/ 489857 h 3835942"/>
                <a:gd name="connsiteX26" fmla="*/ 4155607 w 4510936"/>
                <a:gd name="connsiteY26" fmla="*/ 1161684 h 3835942"/>
                <a:gd name="connsiteX27" fmla="*/ 4153309 w 4510936"/>
                <a:gd name="connsiteY27" fmla="*/ 1184483 h 3835942"/>
                <a:gd name="connsiteX28" fmla="*/ 4214734 w 4510936"/>
                <a:gd name="connsiteY28" fmla="*/ 1217823 h 3835942"/>
                <a:gd name="connsiteX29" fmla="*/ 4510936 w 4510936"/>
                <a:gd name="connsiteY29" fmla="*/ 1774913 h 3835942"/>
                <a:gd name="connsiteX30" fmla="*/ 3839109 w 4510936"/>
                <a:gd name="connsiteY30" fmla="*/ 2446740 h 3835942"/>
                <a:gd name="connsiteX31" fmla="*/ 2763472 w 4510936"/>
                <a:gd name="connsiteY31" fmla="*/ 2548740 h 3835942"/>
                <a:gd name="connsiteX32" fmla="*/ 2130180 w 4510936"/>
                <a:gd name="connsiteY32" fmla="*/ 2990785 h 3835942"/>
                <a:gd name="connsiteX33" fmla="*/ 2009850 w 4510936"/>
                <a:gd name="connsiteY33" fmla="*/ 3835942 h 3835942"/>
                <a:gd name="connsiteX34" fmla="*/ 1789458 w 4510936"/>
                <a:gd name="connsiteY34" fmla="*/ 3835942 h 3835942"/>
                <a:gd name="connsiteX0" fmla="*/ 1581642 w 4510936"/>
                <a:gd name="connsiteY0" fmla="*/ 3835942 h 3835942"/>
                <a:gd name="connsiteX1" fmla="*/ 1113971 w 4510936"/>
                <a:gd name="connsiteY1" fmla="*/ 3835942 h 3835942"/>
                <a:gd name="connsiteX2" fmla="*/ 836413 w 4510936"/>
                <a:gd name="connsiteY2" fmla="*/ 3086585 h 3835942"/>
                <a:gd name="connsiteX3" fmla="*/ 116170 w 4510936"/>
                <a:gd name="connsiteY3" fmla="*/ 2308285 h 3835942"/>
                <a:gd name="connsiteX4" fmla="*/ 118297 w 4510936"/>
                <a:gd name="connsiteY4" fmla="*/ 2287181 h 3835942"/>
                <a:gd name="connsiteX5" fmla="*/ 98842 w 4510936"/>
                <a:gd name="connsiteY5" fmla="*/ 2263602 h 3835942"/>
                <a:gd name="connsiteX6" fmla="*/ 0 w 4510936"/>
                <a:gd name="connsiteY6" fmla="*/ 1940013 h 3835942"/>
                <a:gd name="connsiteX7" fmla="*/ 98842 w 4510936"/>
                <a:gd name="connsiteY7" fmla="*/ 1616424 h 3835942"/>
                <a:gd name="connsiteX8" fmla="*/ 158494 w 4510936"/>
                <a:gd name="connsiteY8" fmla="*/ 1544125 h 3835942"/>
                <a:gd name="connsiteX9" fmla="*/ 138294 w 4510936"/>
                <a:gd name="connsiteY9" fmla="*/ 1479051 h 3835942"/>
                <a:gd name="connsiteX10" fmla="*/ 124645 w 4510936"/>
                <a:gd name="connsiteY10" fmla="*/ 1343654 h 3835942"/>
                <a:gd name="connsiteX11" fmla="*/ 534966 w 4510936"/>
                <a:gd name="connsiteY11" fmla="*/ 724623 h 3835942"/>
                <a:gd name="connsiteX12" fmla="*/ 655270 w 4510936"/>
                <a:gd name="connsiteY12" fmla="*/ 687278 h 3835942"/>
                <a:gd name="connsiteX13" fmla="*/ 663127 w 4510936"/>
                <a:gd name="connsiteY13" fmla="*/ 661967 h 3835942"/>
                <a:gd name="connsiteX14" fmla="*/ 1282159 w 4510936"/>
                <a:gd name="connsiteY14" fmla="*/ 251645 h 3835942"/>
                <a:gd name="connsiteX15" fmla="*/ 1417556 w 4510936"/>
                <a:gd name="connsiteY15" fmla="*/ 265294 h 3835942"/>
                <a:gd name="connsiteX16" fmla="*/ 1421411 w 4510936"/>
                <a:gd name="connsiteY16" fmla="*/ 266491 h 3835942"/>
                <a:gd name="connsiteX17" fmla="*/ 1478933 w 4510936"/>
                <a:gd name="connsiteY17" fmla="*/ 196773 h 3835942"/>
                <a:gd name="connsiteX18" fmla="*/ 1953986 w 4510936"/>
                <a:gd name="connsiteY18" fmla="*/ 0 h 3835942"/>
                <a:gd name="connsiteX19" fmla="*/ 2329611 w 4510936"/>
                <a:gd name="connsiteY19" fmla="*/ 114738 h 3835942"/>
                <a:gd name="connsiteX20" fmla="*/ 2418153 w 4510936"/>
                <a:gd name="connsiteY20" fmla="*/ 187791 h 3835942"/>
                <a:gd name="connsiteX21" fmla="*/ 2436328 w 4510936"/>
                <a:gd name="connsiteY21" fmla="*/ 172795 h 3835942"/>
                <a:gd name="connsiteX22" fmla="*/ 2811953 w 4510936"/>
                <a:gd name="connsiteY22" fmla="*/ 58057 h 3835942"/>
                <a:gd name="connsiteX23" fmla="*/ 3430985 w 4510936"/>
                <a:gd name="connsiteY23" fmla="*/ 468379 h 3835942"/>
                <a:gd name="connsiteX24" fmla="*/ 3439052 w 4510936"/>
                <a:gd name="connsiteY24" fmla="*/ 494366 h 3835942"/>
                <a:gd name="connsiteX25" fmla="*/ 3483780 w 4510936"/>
                <a:gd name="connsiteY25" fmla="*/ 489857 h 3835942"/>
                <a:gd name="connsiteX26" fmla="*/ 4155607 w 4510936"/>
                <a:gd name="connsiteY26" fmla="*/ 1161684 h 3835942"/>
                <a:gd name="connsiteX27" fmla="*/ 4153309 w 4510936"/>
                <a:gd name="connsiteY27" fmla="*/ 1184483 h 3835942"/>
                <a:gd name="connsiteX28" fmla="*/ 4214734 w 4510936"/>
                <a:gd name="connsiteY28" fmla="*/ 1217823 h 3835942"/>
                <a:gd name="connsiteX29" fmla="*/ 4510936 w 4510936"/>
                <a:gd name="connsiteY29" fmla="*/ 1774913 h 3835942"/>
                <a:gd name="connsiteX30" fmla="*/ 3839109 w 4510936"/>
                <a:gd name="connsiteY30" fmla="*/ 2446740 h 3835942"/>
                <a:gd name="connsiteX31" fmla="*/ 2763472 w 4510936"/>
                <a:gd name="connsiteY31" fmla="*/ 2548740 h 3835942"/>
                <a:gd name="connsiteX32" fmla="*/ 2130180 w 4510936"/>
                <a:gd name="connsiteY32" fmla="*/ 2990785 h 3835942"/>
                <a:gd name="connsiteX33" fmla="*/ 2009850 w 4510936"/>
                <a:gd name="connsiteY33" fmla="*/ 3835942 h 3835942"/>
                <a:gd name="connsiteX0" fmla="*/ 1113971 w 4510936"/>
                <a:gd name="connsiteY0" fmla="*/ 3835942 h 3835942"/>
                <a:gd name="connsiteX1" fmla="*/ 836413 w 4510936"/>
                <a:gd name="connsiteY1" fmla="*/ 3086585 h 3835942"/>
                <a:gd name="connsiteX2" fmla="*/ 116170 w 4510936"/>
                <a:gd name="connsiteY2" fmla="*/ 2308285 h 3835942"/>
                <a:gd name="connsiteX3" fmla="*/ 118297 w 4510936"/>
                <a:gd name="connsiteY3" fmla="*/ 2287181 h 3835942"/>
                <a:gd name="connsiteX4" fmla="*/ 98842 w 4510936"/>
                <a:gd name="connsiteY4" fmla="*/ 2263602 h 3835942"/>
                <a:gd name="connsiteX5" fmla="*/ 0 w 4510936"/>
                <a:gd name="connsiteY5" fmla="*/ 1940013 h 3835942"/>
                <a:gd name="connsiteX6" fmla="*/ 98842 w 4510936"/>
                <a:gd name="connsiteY6" fmla="*/ 1616424 h 3835942"/>
                <a:gd name="connsiteX7" fmla="*/ 158494 w 4510936"/>
                <a:gd name="connsiteY7" fmla="*/ 1544125 h 3835942"/>
                <a:gd name="connsiteX8" fmla="*/ 138294 w 4510936"/>
                <a:gd name="connsiteY8" fmla="*/ 1479051 h 3835942"/>
                <a:gd name="connsiteX9" fmla="*/ 124645 w 4510936"/>
                <a:gd name="connsiteY9" fmla="*/ 1343654 h 3835942"/>
                <a:gd name="connsiteX10" fmla="*/ 534966 w 4510936"/>
                <a:gd name="connsiteY10" fmla="*/ 724623 h 3835942"/>
                <a:gd name="connsiteX11" fmla="*/ 655270 w 4510936"/>
                <a:gd name="connsiteY11" fmla="*/ 687278 h 3835942"/>
                <a:gd name="connsiteX12" fmla="*/ 663127 w 4510936"/>
                <a:gd name="connsiteY12" fmla="*/ 661967 h 3835942"/>
                <a:gd name="connsiteX13" fmla="*/ 1282159 w 4510936"/>
                <a:gd name="connsiteY13" fmla="*/ 251645 h 3835942"/>
                <a:gd name="connsiteX14" fmla="*/ 1417556 w 4510936"/>
                <a:gd name="connsiteY14" fmla="*/ 265294 h 3835942"/>
                <a:gd name="connsiteX15" fmla="*/ 1421411 w 4510936"/>
                <a:gd name="connsiteY15" fmla="*/ 266491 h 3835942"/>
                <a:gd name="connsiteX16" fmla="*/ 1478933 w 4510936"/>
                <a:gd name="connsiteY16" fmla="*/ 196773 h 3835942"/>
                <a:gd name="connsiteX17" fmla="*/ 1953986 w 4510936"/>
                <a:gd name="connsiteY17" fmla="*/ 0 h 3835942"/>
                <a:gd name="connsiteX18" fmla="*/ 2329611 w 4510936"/>
                <a:gd name="connsiteY18" fmla="*/ 114738 h 3835942"/>
                <a:gd name="connsiteX19" fmla="*/ 2418153 w 4510936"/>
                <a:gd name="connsiteY19" fmla="*/ 187791 h 3835942"/>
                <a:gd name="connsiteX20" fmla="*/ 2436328 w 4510936"/>
                <a:gd name="connsiteY20" fmla="*/ 172795 h 3835942"/>
                <a:gd name="connsiteX21" fmla="*/ 2811953 w 4510936"/>
                <a:gd name="connsiteY21" fmla="*/ 58057 h 3835942"/>
                <a:gd name="connsiteX22" fmla="*/ 3430985 w 4510936"/>
                <a:gd name="connsiteY22" fmla="*/ 468379 h 3835942"/>
                <a:gd name="connsiteX23" fmla="*/ 3439052 w 4510936"/>
                <a:gd name="connsiteY23" fmla="*/ 494366 h 3835942"/>
                <a:gd name="connsiteX24" fmla="*/ 3483780 w 4510936"/>
                <a:gd name="connsiteY24" fmla="*/ 489857 h 3835942"/>
                <a:gd name="connsiteX25" fmla="*/ 4155607 w 4510936"/>
                <a:gd name="connsiteY25" fmla="*/ 1161684 h 3835942"/>
                <a:gd name="connsiteX26" fmla="*/ 4153309 w 4510936"/>
                <a:gd name="connsiteY26" fmla="*/ 1184483 h 3835942"/>
                <a:gd name="connsiteX27" fmla="*/ 4214734 w 4510936"/>
                <a:gd name="connsiteY27" fmla="*/ 1217823 h 3835942"/>
                <a:gd name="connsiteX28" fmla="*/ 4510936 w 4510936"/>
                <a:gd name="connsiteY28" fmla="*/ 1774913 h 3835942"/>
                <a:gd name="connsiteX29" fmla="*/ 3839109 w 4510936"/>
                <a:gd name="connsiteY29" fmla="*/ 2446740 h 3835942"/>
                <a:gd name="connsiteX30" fmla="*/ 2763472 w 4510936"/>
                <a:gd name="connsiteY30" fmla="*/ 2548740 h 3835942"/>
                <a:gd name="connsiteX31" fmla="*/ 2130180 w 4510936"/>
                <a:gd name="connsiteY31" fmla="*/ 2990785 h 3835942"/>
                <a:gd name="connsiteX32" fmla="*/ 2009850 w 4510936"/>
                <a:gd name="connsiteY32" fmla="*/ 3835942 h 3835942"/>
                <a:gd name="connsiteX0" fmla="*/ 1113971 w 4510936"/>
                <a:gd name="connsiteY0" fmla="*/ 3835942 h 3835942"/>
                <a:gd name="connsiteX1" fmla="*/ 836413 w 4510936"/>
                <a:gd name="connsiteY1" fmla="*/ 3086585 h 3835942"/>
                <a:gd name="connsiteX2" fmla="*/ 116170 w 4510936"/>
                <a:gd name="connsiteY2" fmla="*/ 2308285 h 3835942"/>
                <a:gd name="connsiteX3" fmla="*/ 118297 w 4510936"/>
                <a:gd name="connsiteY3" fmla="*/ 2287181 h 3835942"/>
                <a:gd name="connsiteX4" fmla="*/ 98842 w 4510936"/>
                <a:gd name="connsiteY4" fmla="*/ 2263602 h 3835942"/>
                <a:gd name="connsiteX5" fmla="*/ 0 w 4510936"/>
                <a:gd name="connsiteY5" fmla="*/ 1940013 h 3835942"/>
                <a:gd name="connsiteX6" fmla="*/ 98842 w 4510936"/>
                <a:gd name="connsiteY6" fmla="*/ 1616424 h 3835942"/>
                <a:gd name="connsiteX7" fmla="*/ 158494 w 4510936"/>
                <a:gd name="connsiteY7" fmla="*/ 1544125 h 3835942"/>
                <a:gd name="connsiteX8" fmla="*/ 138294 w 4510936"/>
                <a:gd name="connsiteY8" fmla="*/ 1479051 h 3835942"/>
                <a:gd name="connsiteX9" fmla="*/ 124645 w 4510936"/>
                <a:gd name="connsiteY9" fmla="*/ 1343654 h 3835942"/>
                <a:gd name="connsiteX10" fmla="*/ 534966 w 4510936"/>
                <a:gd name="connsiteY10" fmla="*/ 724623 h 3835942"/>
                <a:gd name="connsiteX11" fmla="*/ 655270 w 4510936"/>
                <a:gd name="connsiteY11" fmla="*/ 687278 h 3835942"/>
                <a:gd name="connsiteX12" fmla="*/ 663127 w 4510936"/>
                <a:gd name="connsiteY12" fmla="*/ 661967 h 3835942"/>
                <a:gd name="connsiteX13" fmla="*/ 1282159 w 4510936"/>
                <a:gd name="connsiteY13" fmla="*/ 251645 h 3835942"/>
                <a:gd name="connsiteX14" fmla="*/ 1417556 w 4510936"/>
                <a:gd name="connsiteY14" fmla="*/ 265294 h 3835942"/>
                <a:gd name="connsiteX15" fmla="*/ 1421411 w 4510936"/>
                <a:gd name="connsiteY15" fmla="*/ 266491 h 3835942"/>
                <a:gd name="connsiteX16" fmla="*/ 1478933 w 4510936"/>
                <a:gd name="connsiteY16" fmla="*/ 196773 h 3835942"/>
                <a:gd name="connsiteX17" fmla="*/ 1953986 w 4510936"/>
                <a:gd name="connsiteY17" fmla="*/ 0 h 3835942"/>
                <a:gd name="connsiteX18" fmla="*/ 2329611 w 4510936"/>
                <a:gd name="connsiteY18" fmla="*/ 114738 h 3835942"/>
                <a:gd name="connsiteX19" fmla="*/ 2418153 w 4510936"/>
                <a:gd name="connsiteY19" fmla="*/ 187791 h 3835942"/>
                <a:gd name="connsiteX20" fmla="*/ 2436328 w 4510936"/>
                <a:gd name="connsiteY20" fmla="*/ 172795 h 3835942"/>
                <a:gd name="connsiteX21" fmla="*/ 2811953 w 4510936"/>
                <a:gd name="connsiteY21" fmla="*/ 58057 h 3835942"/>
                <a:gd name="connsiteX22" fmla="*/ 3430985 w 4510936"/>
                <a:gd name="connsiteY22" fmla="*/ 468379 h 3835942"/>
                <a:gd name="connsiteX23" fmla="*/ 3439052 w 4510936"/>
                <a:gd name="connsiteY23" fmla="*/ 494366 h 3835942"/>
                <a:gd name="connsiteX24" fmla="*/ 3483780 w 4510936"/>
                <a:gd name="connsiteY24" fmla="*/ 489857 h 3835942"/>
                <a:gd name="connsiteX25" fmla="*/ 4155607 w 4510936"/>
                <a:gd name="connsiteY25" fmla="*/ 1161684 h 3835942"/>
                <a:gd name="connsiteX26" fmla="*/ 4153309 w 4510936"/>
                <a:gd name="connsiteY26" fmla="*/ 1184483 h 3835942"/>
                <a:gd name="connsiteX27" fmla="*/ 4214734 w 4510936"/>
                <a:gd name="connsiteY27" fmla="*/ 1217823 h 3835942"/>
                <a:gd name="connsiteX28" fmla="*/ 4510936 w 4510936"/>
                <a:gd name="connsiteY28" fmla="*/ 1774913 h 3835942"/>
                <a:gd name="connsiteX29" fmla="*/ 3839109 w 4510936"/>
                <a:gd name="connsiteY29" fmla="*/ 2446740 h 3835942"/>
                <a:gd name="connsiteX30" fmla="*/ 2763472 w 4510936"/>
                <a:gd name="connsiteY30" fmla="*/ 2548740 h 3835942"/>
                <a:gd name="connsiteX31" fmla="*/ 2130180 w 4510936"/>
                <a:gd name="connsiteY31" fmla="*/ 2990785 h 3835942"/>
                <a:gd name="connsiteX32" fmla="*/ 2009850 w 4510936"/>
                <a:gd name="connsiteY32" fmla="*/ 3835942 h 383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510936" h="3835942">
                  <a:moveTo>
                    <a:pt x="1113971" y="3835942"/>
                  </a:moveTo>
                  <a:cubicBezTo>
                    <a:pt x="1117004" y="3353928"/>
                    <a:pt x="1047465" y="3115028"/>
                    <a:pt x="836413" y="3086585"/>
                  </a:cubicBezTo>
                  <a:cubicBezTo>
                    <a:pt x="446170" y="3033993"/>
                    <a:pt x="116170" y="2702056"/>
                    <a:pt x="116170" y="2308285"/>
                  </a:cubicBezTo>
                  <a:lnTo>
                    <a:pt x="118297" y="2287181"/>
                  </a:lnTo>
                  <a:lnTo>
                    <a:pt x="98842" y="2263602"/>
                  </a:lnTo>
                  <a:cubicBezTo>
                    <a:pt x="36438" y="2171232"/>
                    <a:pt x="0" y="2059878"/>
                    <a:pt x="0" y="1940013"/>
                  </a:cubicBezTo>
                  <a:cubicBezTo>
                    <a:pt x="0" y="1820148"/>
                    <a:pt x="36438" y="1708794"/>
                    <a:pt x="98842" y="1616424"/>
                  </a:cubicBezTo>
                  <a:lnTo>
                    <a:pt x="158494" y="1544125"/>
                  </a:lnTo>
                  <a:lnTo>
                    <a:pt x="138294" y="1479051"/>
                  </a:lnTo>
                  <a:cubicBezTo>
                    <a:pt x="129345" y="1435316"/>
                    <a:pt x="124645" y="1390034"/>
                    <a:pt x="124645" y="1343654"/>
                  </a:cubicBezTo>
                  <a:cubicBezTo>
                    <a:pt x="124645" y="1065374"/>
                    <a:pt x="293838" y="826611"/>
                    <a:pt x="534966" y="724623"/>
                  </a:cubicBezTo>
                  <a:lnTo>
                    <a:pt x="655270" y="687278"/>
                  </a:lnTo>
                  <a:lnTo>
                    <a:pt x="663127" y="661967"/>
                  </a:lnTo>
                  <a:cubicBezTo>
                    <a:pt x="765116" y="420838"/>
                    <a:pt x="1003879" y="251645"/>
                    <a:pt x="1282159" y="251645"/>
                  </a:cubicBezTo>
                  <a:cubicBezTo>
                    <a:pt x="1328539" y="251645"/>
                    <a:pt x="1373822" y="256345"/>
                    <a:pt x="1417556" y="265294"/>
                  </a:cubicBezTo>
                  <a:lnTo>
                    <a:pt x="1421411" y="266491"/>
                  </a:lnTo>
                  <a:lnTo>
                    <a:pt x="1478933" y="196773"/>
                  </a:lnTo>
                  <a:cubicBezTo>
                    <a:pt x="1600510" y="75197"/>
                    <a:pt x="1768466" y="0"/>
                    <a:pt x="1953986" y="0"/>
                  </a:cubicBezTo>
                  <a:cubicBezTo>
                    <a:pt x="2093126" y="0"/>
                    <a:pt x="2222387" y="42298"/>
                    <a:pt x="2329611" y="114738"/>
                  </a:cubicBezTo>
                  <a:lnTo>
                    <a:pt x="2418153" y="187791"/>
                  </a:lnTo>
                  <a:lnTo>
                    <a:pt x="2436328" y="172795"/>
                  </a:lnTo>
                  <a:cubicBezTo>
                    <a:pt x="2543553" y="100355"/>
                    <a:pt x="2672813" y="58057"/>
                    <a:pt x="2811953" y="58057"/>
                  </a:cubicBezTo>
                  <a:cubicBezTo>
                    <a:pt x="3090233" y="58057"/>
                    <a:pt x="3328996" y="227250"/>
                    <a:pt x="3430985" y="468379"/>
                  </a:cubicBezTo>
                  <a:lnTo>
                    <a:pt x="3439052" y="494366"/>
                  </a:lnTo>
                  <a:lnTo>
                    <a:pt x="3483780" y="489857"/>
                  </a:lnTo>
                  <a:cubicBezTo>
                    <a:pt x="3854820" y="489857"/>
                    <a:pt x="4155607" y="790644"/>
                    <a:pt x="4155607" y="1161684"/>
                  </a:cubicBezTo>
                  <a:lnTo>
                    <a:pt x="4153309" y="1184483"/>
                  </a:lnTo>
                  <a:lnTo>
                    <a:pt x="4214734" y="1217823"/>
                  </a:lnTo>
                  <a:cubicBezTo>
                    <a:pt x="4393441" y="1338556"/>
                    <a:pt x="4510936" y="1543013"/>
                    <a:pt x="4510936" y="1774913"/>
                  </a:cubicBezTo>
                  <a:cubicBezTo>
                    <a:pt x="4510936" y="2145953"/>
                    <a:pt x="4124085" y="2449471"/>
                    <a:pt x="3839109" y="2446740"/>
                  </a:cubicBezTo>
                  <a:cubicBezTo>
                    <a:pt x="3585495" y="2638428"/>
                    <a:pt x="3061074" y="2617143"/>
                    <a:pt x="2763472" y="2548740"/>
                  </a:cubicBezTo>
                  <a:cubicBezTo>
                    <a:pt x="2701568" y="2771878"/>
                    <a:pt x="2355083" y="3064742"/>
                    <a:pt x="2130180" y="2990785"/>
                  </a:cubicBezTo>
                  <a:cubicBezTo>
                    <a:pt x="2055794" y="3192776"/>
                    <a:pt x="1994823" y="3676349"/>
                    <a:pt x="2009850" y="3835942"/>
                  </a:cubicBezTo>
                </a:path>
              </a:pathLst>
            </a:custGeom>
            <a:noFill/>
            <a:ln w="190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9" name="Group 38">
              <a:extLst>
                <a:ext uri="{FF2B5EF4-FFF2-40B4-BE49-F238E27FC236}">
                  <a16:creationId xmlns:a16="http://schemas.microsoft.com/office/drawing/2014/main" id="{374E97AB-8CE5-42B1-954A-FB64BED730FF}"/>
                </a:ext>
              </a:extLst>
            </p:cNvPr>
            <p:cNvGrpSpPr/>
            <p:nvPr/>
          </p:nvGrpSpPr>
          <p:grpSpPr>
            <a:xfrm>
              <a:off x="3558863" y="3838170"/>
              <a:ext cx="2873016" cy="2905512"/>
              <a:chOff x="3440120" y="3859753"/>
              <a:chExt cx="2873016" cy="2905512"/>
            </a:xfrm>
          </p:grpSpPr>
          <p:sp>
            <p:nvSpPr>
              <p:cNvPr id="41" name="Freeform: Shape 40">
                <a:extLst>
                  <a:ext uri="{FF2B5EF4-FFF2-40B4-BE49-F238E27FC236}">
                    <a16:creationId xmlns:a16="http://schemas.microsoft.com/office/drawing/2014/main" id="{34E2612B-F78C-44DB-8124-514402A903B5}"/>
                  </a:ext>
                </a:extLst>
              </p:cNvPr>
              <p:cNvSpPr/>
              <p:nvPr/>
            </p:nvSpPr>
            <p:spPr bwMode="auto">
              <a:xfrm>
                <a:off x="3729167" y="3859753"/>
                <a:ext cx="1024256" cy="2905512"/>
              </a:xfrm>
              <a:custGeom>
                <a:avLst/>
                <a:gdLst>
                  <a:gd name="connsiteX0" fmla="*/ 343153 w 511882"/>
                  <a:gd name="connsiteY0" fmla="*/ 1460046 h 1460046"/>
                  <a:gd name="connsiteX1" fmla="*/ 334989 w 511882"/>
                  <a:gd name="connsiteY1" fmla="*/ 1013732 h 1460046"/>
                  <a:gd name="connsiteX2" fmla="*/ 253 w 511882"/>
                  <a:gd name="connsiteY2" fmla="*/ 511628 h 1460046"/>
                  <a:gd name="connsiteX3" fmla="*/ 394861 w 511882"/>
                  <a:gd name="connsiteY3" fmla="*/ 198664 h 1460046"/>
                  <a:gd name="connsiteX4" fmla="*/ 511882 w 511882"/>
                  <a:gd name="connsiteY4" fmla="*/ 0 h 1460046"/>
                  <a:gd name="connsiteX0" fmla="*/ 343139 w 511868"/>
                  <a:gd name="connsiteY0" fmla="*/ 1460046 h 1460046"/>
                  <a:gd name="connsiteX1" fmla="*/ 334975 w 511868"/>
                  <a:gd name="connsiteY1" fmla="*/ 1013732 h 1460046"/>
                  <a:gd name="connsiteX2" fmla="*/ 239 w 511868"/>
                  <a:gd name="connsiteY2" fmla="*/ 511628 h 1460046"/>
                  <a:gd name="connsiteX3" fmla="*/ 394847 w 511868"/>
                  <a:gd name="connsiteY3" fmla="*/ 198664 h 1460046"/>
                  <a:gd name="connsiteX4" fmla="*/ 511868 w 511868"/>
                  <a:gd name="connsiteY4" fmla="*/ 0 h 1460046"/>
                  <a:gd name="connsiteX0" fmla="*/ 346813 w 515542"/>
                  <a:gd name="connsiteY0" fmla="*/ 1460046 h 1460046"/>
                  <a:gd name="connsiteX1" fmla="*/ 338649 w 515542"/>
                  <a:gd name="connsiteY1" fmla="*/ 1013732 h 1460046"/>
                  <a:gd name="connsiteX2" fmla="*/ 3913 w 515542"/>
                  <a:gd name="connsiteY2" fmla="*/ 511628 h 1460046"/>
                  <a:gd name="connsiteX3" fmla="*/ 398521 w 515542"/>
                  <a:gd name="connsiteY3" fmla="*/ 198664 h 1460046"/>
                  <a:gd name="connsiteX4" fmla="*/ 515542 w 515542"/>
                  <a:gd name="connsiteY4" fmla="*/ 0 h 1460046"/>
                  <a:gd name="connsiteX0" fmla="*/ 347051 w 515780"/>
                  <a:gd name="connsiteY0" fmla="*/ 1460046 h 1460046"/>
                  <a:gd name="connsiteX1" fmla="*/ 338887 w 515780"/>
                  <a:gd name="connsiteY1" fmla="*/ 1013732 h 1460046"/>
                  <a:gd name="connsiteX2" fmla="*/ 4151 w 515780"/>
                  <a:gd name="connsiteY2" fmla="*/ 511628 h 1460046"/>
                  <a:gd name="connsiteX3" fmla="*/ 398759 w 515780"/>
                  <a:gd name="connsiteY3" fmla="*/ 198664 h 1460046"/>
                  <a:gd name="connsiteX4" fmla="*/ 515780 w 515780"/>
                  <a:gd name="connsiteY4" fmla="*/ 0 h 1460046"/>
                  <a:gd name="connsiteX0" fmla="*/ 347051 w 515780"/>
                  <a:gd name="connsiteY0" fmla="*/ 1460046 h 1460046"/>
                  <a:gd name="connsiteX1" fmla="*/ 338887 w 515780"/>
                  <a:gd name="connsiteY1" fmla="*/ 1013732 h 1460046"/>
                  <a:gd name="connsiteX2" fmla="*/ 4151 w 515780"/>
                  <a:gd name="connsiteY2" fmla="*/ 511628 h 1460046"/>
                  <a:gd name="connsiteX3" fmla="*/ 398759 w 515780"/>
                  <a:gd name="connsiteY3" fmla="*/ 198664 h 1460046"/>
                  <a:gd name="connsiteX4" fmla="*/ 515780 w 515780"/>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5969 w 514698"/>
                  <a:gd name="connsiteY0" fmla="*/ 1460046 h 1460046"/>
                  <a:gd name="connsiteX1" fmla="*/ 337805 w 514698"/>
                  <a:gd name="connsiteY1" fmla="*/ 1013732 h 1460046"/>
                  <a:gd name="connsiteX2" fmla="*/ 3069 w 514698"/>
                  <a:gd name="connsiteY2" fmla="*/ 511628 h 1460046"/>
                  <a:gd name="connsiteX3" fmla="*/ 397677 w 514698"/>
                  <a:gd name="connsiteY3" fmla="*/ 198664 h 1460046"/>
                  <a:gd name="connsiteX4" fmla="*/ 514698 w 514698"/>
                  <a:gd name="connsiteY4" fmla="*/ 0 h 1460046"/>
                  <a:gd name="connsiteX0" fmla="*/ 345969 w 514698"/>
                  <a:gd name="connsiteY0" fmla="*/ 1460046 h 1460046"/>
                  <a:gd name="connsiteX1" fmla="*/ 337805 w 514698"/>
                  <a:gd name="connsiteY1" fmla="*/ 1013732 h 1460046"/>
                  <a:gd name="connsiteX2" fmla="*/ 3069 w 514698"/>
                  <a:gd name="connsiteY2" fmla="*/ 511628 h 1460046"/>
                  <a:gd name="connsiteX3" fmla="*/ 397677 w 514698"/>
                  <a:gd name="connsiteY3" fmla="*/ 198664 h 1460046"/>
                  <a:gd name="connsiteX4" fmla="*/ 514698 w 514698"/>
                  <a:gd name="connsiteY4" fmla="*/ 0 h 146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698" h="1460046">
                    <a:moveTo>
                      <a:pt x="345969" y="1460046"/>
                    </a:moveTo>
                    <a:cubicBezTo>
                      <a:pt x="343247" y="1279185"/>
                      <a:pt x="359576" y="1110571"/>
                      <a:pt x="337805" y="1013732"/>
                    </a:cubicBezTo>
                    <a:cubicBezTo>
                      <a:pt x="301287" y="851299"/>
                      <a:pt x="-35485" y="768576"/>
                      <a:pt x="3069" y="511628"/>
                    </a:cubicBezTo>
                    <a:cubicBezTo>
                      <a:pt x="41623" y="254680"/>
                      <a:pt x="312406" y="245835"/>
                      <a:pt x="397677" y="198664"/>
                    </a:cubicBezTo>
                    <a:cubicBezTo>
                      <a:pt x="482948" y="151493"/>
                      <a:pt x="507712" y="62166"/>
                      <a:pt x="514698" y="0"/>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B61F3643-FCE5-4A5C-B3C3-4A40288505E5}"/>
                  </a:ext>
                </a:extLst>
              </p:cNvPr>
              <p:cNvSpPr/>
              <p:nvPr/>
            </p:nvSpPr>
            <p:spPr bwMode="auto">
              <a:xfrm>
                <a:off x="4475931" y="4041179"/>
                <a:ext cx="1233358" cy="351610"/>
              </a:xfrm>
              <a:custGeom>
                <a:avLst/>
                <a:gdLst>
                  <a:gd name="connsiteX0" fmla="*/ 640896 w 640896"/>
                  <a:gd name="connsiteY0" fmla="*/ 0 h 180184"/>
                  <a:gd name="connsiteX1" fmla="*/ 336096 w 640896"/>
                  <a:gd name="connsiteY1" fmla="*/ 176892 h 180184"/>
                  <a:gd name="connsiteX2" fmla="*/ 0 w 640896"/>
                  <a:gd name="connsiteY2" fmla="*/ 122464 h 180184"/>
                  <a:gd name="connsiteX0" fmla="*/ 640896 w 640896"/>
                  <a:gd name="connsiteY0" fmla="*/ 0 h 181666"/>
                  <a:gd name="connsiteX1" fmla="*/ 336096 w 640896"/>
                  <a:gd name="connsiteY1" fmla="*/ 176892 h 181666"/>
                  <a:gd name="connsiteX2" fmla="*/ 0 w 640896"/>
                  <a:gd name="connsiteY2" fmla="*/ 122464 h 181666"/>
                  <a:gd name="connsiteX0" fmla="*/ 640896 w 640896"/>
                  <a:gd name="connsiteY0" fmla="*/ 0 h 122464"/>
                  <a:gd name="connsiteX1" fmla="*/ 0 w 640896"/>
                  <a:gd name="connsiteY1" fmla="*/ 122464 h 122464"/>
                  <a:gd name="connsiteX0" fmla="*/ 640896 w 640896"/>
                  <a:gd name="connsiteY0" fmla="*/ 0 h 150251"/>
                  <a:gd name="connsiteX1" fmla="*/ 0 w 640896"/>
                  <a:gd name="connsiteY1" fmla="*/ 122464 h 150251"/>
                  <a:gd name="connsiteX0" fmla="*/ 640896 w 640896"/>
                  <a:gd name="connsiteY0" fmla="*/ 0 h 179415"/>
                  <a:gd name="connsiteX1" fmla="*/ 0 w 640896"/>
                  <a:gd name="connsiteY1" fmla="*/ 122464 h 179415"/>
                  <a:gd name="connsiteX0" fmla="*/ 625928 w 625928"/>
                  <a:gd name="connsiteY0" fmla="*/ 0 h 176687"/>
                  <a:gd name="connsiteX1" fmla="*/ 0 w 625928"/>
                  <a:gd name="connsiteY1" fmla="*/ 118381 h 176687"/>
                  <a:gd name="connsiteX0" fmla="*/ 619774 w 619774"/>
                  <a:gd name="connsiteY0" fmla="*/ 0 h 176687"/>
                  <a:gd name="connsiteX1" fmla="*/ 0 w 619774"/>
                  <a:gd name="connsiteY1" fmla="*/ 118381 h 176687"/>
                </a:gdLst>
                <a:ahLst/>
                <a:cxnLst>
                  <a:cxn ang="0">
                    <a:pos x="connsiteX0" y="connsiteY0"/>
                  </a:cxn>
                  <a:cxn ang="0">
                    <a:pos x="connsiteX1" y="connsiteY1"/>
                  </a:cxn>
                </a:cxnLst>
                <a:rect l="l" t="t" r="r" b="b"/>
                <a:pathLst>
                  <a:path w="619774" h="176687">
                    <a:moveTo>
                      <a:pt x="619774" y="0"/>
                    </a:moveTo>
                    <a:cubicBezTo>
                      <a:pt x="554460" y="204107"/>
                      <a:pt x="205468" y="213631"/>
                      <a:pt x="0" y="118381"/>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2074C738-0D0C-4D7A-88A3-99BBF717620F}"/>
                  </a:ext>
                </a:extLst>
              </p:cNvPr>
              <p:cNvSpPr/>
              <p:nvPr/>
            </p:nvSpPr>
            <p:spPr bwMode="auto">
              <a:xfrm>
                <a:off x="3903160" y="4041179"/>
                <a:ext cx="285801" cy="322233"/>
              </a:xfrm>
              <a:custGeom>
                <a:avLst/>
                <a:gdLst>
                  <a:gd name="connsiteX0" fmla="*/ 0 w 136071"/>
                  <a:gd name="connsiteY0" fmla="*/ 0 h 171450"/>
                  <a:gd name="connsiteX1" fmla="*/ 108857 w 136071"/>
                  <a:gd name="connsiteY1" fmla="*/ 76200 h 171450"/>
                  <a:gd name="connsiteX2" fmla="*/ 136071 w 136071"/>
                  <a:gd name="connsiteY2" fmla="*/ 171450 h 171450"/>
                  <a:gd name="connsiteX0" fmla="*/ 0 w 136071"/>
                  <a:gd name="connsiteY0" fmla="*/ 0 h 171450"/>
                  <a:gd name="connsiteX1" fmla="*/ 136071 w 136071"/>
                  <a:gd name="connsiteY1" fmla="*/ 171450 h 171450"/>
                  <a:gd name="connsiteX0" fmla="*/ 0 w 136071"/>
                  <a:gd name="connsiteY0" fmla="*/ 0 h 171450"/>
                  <a:gd name="connsiteX1" fmla="*/ 136071 w 136071"/>
                  <a:gd name="connsiteY1" fmla="*/ 171450 h 171450"/>
                  <a:gd name="connsiteX0" fmla="*/ 0 w 136071"/>
                  <a:gd name="connsiteY0" fmla="*/ 0 h 171450"/>
                  <a:gd name="connsiteX1" fmla="*/ 136071 w 136071"/>
                  <a:gd name="connsiteY1" fmla="*/ 171450 h 171450"/>
                </a:gdLst>
                <a:ahLst/>
                <a:cxnLst>
                  <a:cxn ang="0">
                    <a:pos x="connsiteX0" y="connsiteY0"/>
                  </a:cxn>
                  <a:cxn ang="0">
                    <a:pos x="connsiteX1" y="connsiteY1"/>
                  </a:cxn>
                </a:cxnLst>
                <a:rect l="l" t="t" r="r" b="b"/>
                <a:pathLst>
                  <a:path w="136071" h="171450">
                    <a:moveTo>
                      <a:pt x="0" y="0"/>
                    </a:moveTo>
                    <a:cubicBezTo>
                      <a:pt x="90058" y="31810"/>
                      <a:pt x="113388" y="112852"/>
                      <a:pt x="136071" y="171450"/>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1C45D4F0-E26F-4AB1-B273-DDFB3973377B}"/>
                  </a:ext>
                </a:extLst>
              </p:cNvPr>
              <p:cNvSpPr/>
              <p:nvPr/>
            </p:nvSpPr>
            <p:spPr bwMode="auto">
              <a:xfrm>
                <a:off x="3440120" y="4482556"/>
                <a:ext cx="289738" cy="446794"/>
              </a:xfrm>
              <a:custGeom>
                <a:avLst/>
                <a:gdLst>
                  <a:gd name="connsiteX0" fmla="*/ 0 w 145596"/>
                  <a:gd name="connsiteY0" fmla="*/ 0 h 230238"/>
                  <a:gd name="connsiteX1" fmla="*/ 85725 w 145596"/>
                  <a:gd name="connsiteY1" fmla="*/ 201386 h 230238"/>
                  <a:gd name="connsiteX2" fmla="*/ 145596 w 145596"/>
                  <a:gd name="connsiteY2" fmla="*/ 224518 h 230238"/>
                  <a:gd name="connsiteX0" fmla="*/ 0 w 145596"/>
                  <a:gd name="connsiteY0" fmla="*/ 0 h 224518"/>
                  <a:gd name="connsiteX1" fmla="*/ 145596 w 145596"/>
                  <a:gd name="connsiteY1" fmla="*/ 224518 h 224518"/>
                  <a:gd name="connsiteX0" fmla="*/ 0 w 145596"/>
                  <a:gd name="connsiteY0" fmla="*/ 0 h 224518"/>
                  <a:gd name="connsiteX1" fmla="*/ 145596 w 145596"/>
                  <a:gd name="connsiteY1" fmla="*/ 224518 h 224518"/>
                  <a:gd name="connsiteX0" fmla="*/ 0 w 145596"/>
                  <a:gd name="connsiteY0" fmla="*/ 0 h 224518"/>
                  <a:gd name="connsiteX1" fmla="*/ 145596 w 145596"/>
                  <a:gd name="connsiteY1" fmla="*/ 224518 h 224518"/>
                </a:gdLst>
                <a:ahLst/>
                <a:cxnLst>
                  <a:cxn ang="0">
                    <a:pos x="connsiteX0" y="connsiteY0"/>
                  </a:cxn>
                  <a:cxn ang="0">
                    <a:pos x="connsiteX1" y="connsiteY1"/>
                  </a:cxn>
                </a:cxnLst>
                <a:rect l="l" t="t" r="r" b="b"/>
                <a:pathLst>
                  <a:path w="145596" h="224518">
                    <a:moveTo>
                      <a:pt x="0" y="0"/>
                    </a:moveTo>
                    <a:cubicBezTo>
                      <a:pt x="12976" y="98771"/>
                      <a:pt x="56722" y="206432"/>
                      <a:pt x="145596" y="224518"/>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1EA3111D-823E-4A2E-A1E3-8A398BD7BEB6}"/>
                  </a:ext>
                </a:extLst>
              </p:cNvPr>
              <p:cNvSpPr/>
              <p:nvPr/>
            </p:nvSpPr>
            <p:spPr bwMode="auto">
              <a:xfrm>
                <a:off x="3770503" y="5061350"/>
                <a:ext cx="452182" cy="87336"/>
              </a:xfrm>
              <a:custGeom>
                <a:avLst/>
                <a:gdLst>
                  <a:gd name="connsiteX0" fmla="*/ 0 w 229961"/>
                  <a:gd name="connsiteY0" fmla="*/ 46002 h 46002"/>
                  <a:gd name="connsiteX1" fmla="*/ 111579 w 229961"/>
                  <a:gd name="connsiteY1" fmla="*/ 2459 h 46002"/>
                  <a:gd name="connsiteX2" fmla="*/ 229961 w 229961"/>
                  <a:gd name="connsiteY2" fmla="*/ 9262 h 46002"/>
                  <a:gd name="connsiteX0" fmla="*/ 0 w 227226"/>
                  <a:gd name="connsiteY0" fmla="*/ 46002 h 46002"/>
                  <a:gd name="connsiteX1" fmla="*/ 108844 w 227226"/>
                  <a:gd name="connsiteY1" fmla="*/ 2459 h 46002"/>
                  <a:gd name="connsiteX2" fmla="*/ 227226 w 227226"/>
                  <a:gd name="connsiteY2" fmla="*/ 9262 h 46002"/>
                  <a:gd name="connsiteX0" fmla="*/ 0 w 227226"/>
                  <a:gd name="connsiteY0" fmla="*/ 36740 h 36740"/>
                  <a:gd name="connsiteX1" fmla="*/ 227226 w 227226"/>
                  <a:gd name="connsiteY1" fmla="*/ 0 h 36740"/>
                  <a:gd name="connsiteX0" fmla="*/ 0 w 227226"/>
                  <a:gd name="connsiteY0" fmla="*/ 36740 h 36740"/>
                  <a:gd name="connsiteX1" fmla="*/ 227226 w 227226"/>
                  <a:gd name="connsiteY1" fmla="*/ 0 h 36740"/>
                  <a:gd name="connsiteX0" fmla="*/ 0 w 227226"/>
                  <a:gd name="connsiteY0" fmla="*/ 43887 h 43887"/>
                  <a:gd name="connsiteX1" fmla="*/ 227226 w 227226"/>
                  <a:gd name="connsiteY1" fmla="*/ 7147 h 43887"/>
                </a:gdLst>
                <a:ahLst/>
                <a:cxnLst>
                  <a:cxn ang="0">
                    <a:pos x="connsiteX0" y="connsiteY0"/>
                  </a:cxn>
                  <a:cxn ang="0">
                    <a:pos x="connsiteX1" y="connsiteY1"/>
                  </a:cxn>
                </a:cxnLst>
                <a:rect l="l" t="t" r="r" b="b"/>
                <a:pathLst>
                  <a:path w="227226" h="43887">
                    <a:moveTo>
                      <a:pt x="0" y="43887"/>
                    </a:moveTo>
                    <a:cubicBezTo>
                      <a:pt x="82580" y="4289"/>
                      <a:pt x="148065" y="-10008"/>
                      <a:pt x="227226" y="7147"/>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3" name="Freeform: Shape 62">
                <a:extLst>
                  <a:ext uri="{FF2B5EF4-FFF2-40B4-BE49-F238E27FC236}">
                    <a16:creationId xmlns:a16="http://schemas.microsoft.com/office/drawing/2014/main" id="{A34EDDBF-D750-4406-82C8-51B572E303EE}"/>
                  </a:ext>
                </a:extLst>
              </p:cNvPr>
              <p:cNvSpPr/>
              <p:nvPr/>
            </p:nvSpPr>
            <p:spPr bwMode="auto">
              <a:xfrm>
                <a:off x="3587852" y="5344832"/>
                <a:ext cx="315308" cy="304679"/>
              </a:xfrm>
              <a:custGeom>
                <a:avLst/>
                <a:gdLst>
                  <a:gd name="connsiteX0" fmla="*/ 0 w 171450"/>
                  <a:gd name="connsiteY0" fmla="*/ 163285 h 163285"/>
                  <a:gd name="connsiteX1" fmla="*/ 137432 w 171450"/>
                  <a:gd name="connsiteY1" fmla="*/ 59871 h 163285"/>
                  <a:gd name="connsiteX2" fmla="*/ 171450 w 171450"/>
                  <a:gd name="connsiteY2" fmla="*/ 0 h 163285"/>
                  <a:gd name="connsiteX0" fmla="*/ 0 w 155969"/>
                  <a:gd name="connsiteY0" fmla="*/ 151135 h 151135"/>
                  <a:gd name="connsiteX1" fmla="*/ 121951 w 155969"/>
                  <a:gd name="connsiteY1" fmla="*/ 59871 h 151135"/>
                  <a:gd name="connsiteX2" fmla="*/ 155969 w 155969"/>
                  <a:gd name="connsiteY2"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Lst>
                <a:ahLst/>
                <a:cxnLst>
                  <a:cxn ang="0">
                    <a:pos x="connsiteX0" y="connsiteY0"/>
                  </a:cxn>
                  <a:cxn ang="0">
                    <a:pos x="connsiteX1" y="connsiteY1"/>
                  </a:cxn>
                </a:cxnLst>
                <a:rect l="l" t="t" r="r" b="b"/>
                <a:pathLst>
                  <a:path w="155969" h="151135">
                    <a:moveTo>
                      <a:pt x="0" y="151135"/>
                    </a:moveTo>
                    <a:cubicBezTo>
                      <a:pt x="67471" y="118307"/>
                      <a:pt x="120134" y="58477"/>
                      <a:pt x="155969" y="0"/>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4" name="Freeform: Shape 63">
                <a:extLst>
                  <a:ext uri="{FF2B5EF4-FFF2-40B4-BE49-F238E27FC236}">
                    <a16:creationId xmlns:a16="http://schemas.microsoft.com/office/drawing/2014/main" id="{0828F9CC-1213-4FB5-A936-BBEF657BE3B8}"/>
                  </a:ext>
                </a:extLst>
              </p:cNvPr>
              <p:cNvSpPr/>
              <p:nvPr/>
            </p:nvSpPr>
            <p:spPr bwMode="auto">
              <a:xfrm>
                <a:off x="4642401" y="4363411"/>
                <a:ext cx="179213" cy="831307"/>
              </a:xfrm>
              <a:custGeom>
                <a:avLst/>
                <a:gdLst>
                  <a:gd name="connsiteX0" fmla="*/ 0 w 100249"/>
                  <a:gd name="connsiteY0" fmla="*/ 421822 h 421822"/>
                  <a:gd name="connsiteX1" fmla="*/ 99332 w 100249"/>
                  <a:gd name="connsiteY1" fmla="*/ 201386 h 421822"/>
                  <a:gd name="connsiteX2" fmla="*/ 48985 w 100249"/>
                  <a:gd name="connsiteY2" fmla="*/ 0 h 421822"/>
                  <a:gd name="connsiteX0" fmla="*/ 0 w 48985"/>
                  <a:gd name="connsiteY0" fmla="*/ 421822 h 421822"/>
                  <a:gd name="connsiteX1" fmla="*/ 48985 w 48985"/>
                  <a:gd name="connsiteY1" fmla="*/ 0 h 421822"/>
                  <a:gd name="connsiteX0" fmla="*/ 0 w 52272"/>
                  <a:gd name="connsiteY0" fmla="*/ 421822 h 421822"/>
                  <a:gd name="connsiteX1" fmla="*/ 48985 w 52272"/>
                  <a:gd name="connsiteY1" fmla="*/ 0 h 421822"/>
                  <a:gd name="connsiteX0" fmla="*/ 0 w 89757"/>
                  <a:gd name="connsiteY0" fmla="*/ 421822 h 421822"/>
                  <a:gd name="connsiteX1" fmla="*/ 48985 w 89757"/>
                  <a:gd name="connsiteY1" fmla="*/ 0 h 421822"/>
                  <a:gd name="connsiteX0" fmla="*/ 0 w 90056"/>
                  <a:gd name="connsiteY0" fmla="*/ 421822 h 421822"/>
                  <a:gd name="connsiteX1" fmla="*/ 48985 w 90056"/>
                  <a:gd name="connsiteY1" fmla="*/ 0 h 421822"/>
                </a:gdLst>
                <a:ahLst/>
                <a:cxnLst>
                  <a:cxn ang="0">
                    <a:pos x="connsiteX0" y="connsiteY0"/>
                  </a:cxn>
                  <a:cxn ang="0">
                    <a:pos x="connsiteX1" y="connsiteY1"/>
                  </a:cxn>
                </a:cxnLst>
                <a:rect l="l" t="t" r="r" b="b"/>
                <a:pathLst>
                  <a:path w="90056" h="421822">
                    <a:moveTo>
                      <a:pt x="0" y="421822"/>
                    </a:moveTo>
                    <a:cubicBezTo>
                      <a:pt x="90175" y="294333"/>
                      <a:pt x="123598" y="206200"/>
                      <a:pt x="48985" y="0"/>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5" name="Freeform: Shape 64">
                <a:extLst>
                  <a:ext uri="{FF2B5EF4-FFF2-40B4-BE49-F238E27FC236}">
                    <a16:creationId xmlns:a16="http://schemas.microsoft.com/office/drawing/2014/main" id="{7A185C61-2B35-4C6E-A2CB-473C603ACE77}"/>
                  </a:ext>
                </a:extLst>
              </p:cNvPr>
              <p:cNvSpPr/>
              <p:nvPr/>
            </p:nvSpPr>
            <p:spPr bwMode="auto">
              <a:xfrm>
                <a:off x="4785632" y="4875193"/>
                <a:ext cx="414582" cy="100715"/>
              </a:xfrm>
              <a:custGeom>
                <a:avLst/>
                <a:gdLst>
                  <a:gd name="connsiteX0" fmla="*/ 213632 w 213632"/>
                  <a:gd name="connsiteY0" fmla="*/ 0 h 55831"/>
                  <a:gd name="connsiteX1" fmla="*/ 84364 w 213632"/>
                  <a:gd name="connsiteY1" fmla="*/ 53067 h 55831"/>
                  <a:gd name="connsiteX2" fmla="*/ 0 w 213632"/>
                  <a:gd name="connsiteY2" fmla="*/ 43542 h 55831"/>
                  <a:gd name="connsiteX0" fmla="*/ 213632 w 213632"/>
                  <a:gd name="connsiteY0" fmla="*/ 0 h 43542"/>
                  <a:gd name="connsiteX1" fmla="*/ 0 w 213632"/>
                  <a:gd name="connsiteY1" fmla="*/ 43542 h 43542"/>
                  <a:gd name="connsiteX0" fmla="*/ 213632 w 213632"/>
                  <a:gd name="connsiteY0" fmla="*/ 0 h 48873"/>
                  <a:gd name="connsiteX1" fmla="*/ 0 w 213632"/>
                  <a:gd name="connsiteY1" fmla="*/ 43542 h 48873"/>
                  <a:gd name="connsiteX0" fmla="*/ 213632 w 213632"/>
                  <a:gd name="connsiteY0" fmla="*/ 0 h 51702"/>
                  <a:gd name="connsiteX1" fmla="*/ 0 w 213632"/>
                  <a:gd name="connsiteY1" fmla="*/ 43542 h 51702"/>
                  <a:gd name="connsiteX0" fmla="*/ 213632 w 213632"/>
                  <a:gd name="connsiteY0" fmla="*/ 0 h 50610"/>
                  <a:gd name="connsiteX1" fmla="*/ 0 w 213632"/>
                  <a:gd name="connsiteY1" fmla="*/ 43542 h 50610"/>
                </a:gdLst>
                <a:ahLst/>
                <a:cxnLst>
                  <a:cxn ang="0">
                    <a:pos x="connsiteX0" y="connsiteY0"/>
                  </a:cxn>
                  <a:cxn ang="0">
                    <a:pos x="connsiteX1" y="connsiteY1"/>
                  </a:cxn>
                </a:cxnLst>
                <a:rect l="l" t="t" r="r" b="b"/>
                <a:pathLst>
                  <a:path w="213632" h="50610">
                    <a:moveTo>
                      <a:pt x="213632" y="0"/>
                    </a:moveTo>
                    <a:cubicBezTo>
                      <a:pt x="168195" y="32976"/>
                      <a:pt x="91725" y="65268"/>
                      <a:pt x="0" y="43542"/>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31E0AACF-D21A-4DE4-824B-F539AD4E1987}"/>
                  </a:ext>
                </a:extLst>
              </p:cNvPr>
              <p:cNvSpPr/>
              <p:nvPr/>
            </p:nvSpPr>
            <p:spPr bwMode="auto">
              <a:xfrm>
                <a:off x="5311236" y="4363412"/>
                <a:ext cx="1001900" cy="308046"/>
              </a:xfrm>
              <a:custGeom>
                <a:avLst/>
                <a:gdLst>
                  <a:gd name="connsiteX0" fmla="*/ 503464 w 503464"/>
                  <a:gd name="connsiteY0" fmla="*/ 106135 h 154882"/>
                  <a:gd name="connsiteX1" fmla="*/ 216354 w 503464"/>
                  <a:gd name="connsiteY1" fmla="*/ 149678 h 154882"/>
                  <a:gd name="connsiteX2" fmla="*/ 0 w 503464"/>
                  <a:gd name="connsiteY2" fmla="*/ 0 h 154882"/>
                  <a:gd name="connsiteX0" fmla="*/ 503464 w 503464"/>
                  <a:gd name="connsiteY0" fmla="*/ 106135 h 106135"/>
                  <a:gd name="connsiteX1" fmla="*/ 0 w 503464"/>
                  <a:gd name="connsiteY1" fmla="*/ 0 h 106135"/>
                  <a:gd name="connsiteX0" fmla="*/ 503464 w 503464"/>
                  <a:gd name="connsiteY0" fmla="*/ 106135 h 106135"/>
                  <a:gd name="connsiteX1" fmla="*/ 0 w 503464"/>
                  <a:gd name="connsiteY1" fmla="*/ 0 h 106135"/>
                  <a:gd name="connsiteX0" fmla="*/ 503464 w 503464"/>
                  <a:gd name="connsiteY0" fmla="*/ 106135 h 154796"/>
                  <a:gd name="connsiteX1" fmla="*/ 0 w 503464"/>
                  <a:gd name="connsiteY1" fmla="*/ 0 h 154796"/>
                </a:gdLst>
                <a:ahLst/>
                <a:cxnLst>
                  <a:cxn ang="0">
                    <a:pos x="connsiteX0" y="connsiteY0"/>
                  </a:cxn>
                  <a:cxn ang="0">
                    <a:pos x="connsiteX1" y="connsiteY1"/>
                  </a:cxn>
                </a:cxnLst>
                <a:rect l="l" t="t" r="r" b="b"/>
                <a:pathLst>
                  <a:path w="503464" h="154796">
                    <a:moveTo>
                      <a:pt x="503464" y="106135"/>
                    </a:moveTo>
                    <a:cubicBezTo>
                      <a:pt x="387609" y="195203"/>
                      <a:pt x="72093" y="163243"/>
                      <a:pt x="0" y="0"/>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8" name="Freeform: Shape 67">
                <a:extLst>
                  <a:ext uri="{FF2B5EF4-FFF2-40B4-BE49-F238E27FC236}">
                    <a16:creationId xmlns:a16="http://schemas.microsoft.com/office/drawing/2014/main" id="{D63DD180-FF3A-4874-B3EA-E882A372F81A}"/>
                  </a:ext>
                </a:extLst>
              </p:cNvPr>
              <p:cNvSpPr/>
              <p:nvPr/>
            </p:nvSpPr>
            <p:spPr bwMode="auto">
              <a:xfrm>
                <a:off x="5863318" y="4671458"/>
                <a:ext cx="349629" cy="604494"/>
              </a:xfrm>
              <a:custGeom>
                <a:avLst/>
                <a:gdLst>
                  <a:gd name="connsiteX0" fmla="*/ 187779 w 187779"/>
                  <a:gd name="connsiteY0" fmla="*/ 318407 h 318407"/>
                  <a:gd name="connsiteX1" fmla="*/ 99333 w 187779"/>
                  <a:gd name="connsiteY1" fmla="*/ 110218 h 318407"/>
                  <a:gd name="connsiteX2" fmla="*/ 0 w 187779"/>
                  <a:gd name="connsiteY2" fmla="*/ 0 h 318407"/>
                  <a:gd name="connsiteX0" fmla="*/ 187779 w 187779"/>
                  <a:gd name="connsiteY0" fmla="*/ 318407 h 318407"/>
                  <a:gd name="connsiteX1" fmla="*/ 0 w 187779"/>
                  <a:gd name="connsiteY1" fmla="*/ 0 h 318407"/>
                  <a:gd name="connsiteX0" fmla="*/ 187779 w 187779"/>
                  <a:gd name="connsiteY0" fmla="*/ 318407 h 318407"/>
                  <a:gd name="connsiteX1" fmla="*/ 0 w 187779"/>
                  <a:gd name="connsiteY1" fmla="*/ 0 h 318407"/>
                  <a:gd name="connsiteX0" fmla="*/ 187779 w 187779"/>
                  <a:gd name="connsiteY0" fmla="*/ 318407 h 318407"/>
                  <a:gd name="connsiteX1" fmla="*/ 0 w 187779"/>
                  <a:gd name="connsiteY1" fmla="*/ 0 h 318407"/>
                </a:gdLst>
                <a:ahLst/>
                <a:cxnLst>
                  <a:cxn ang="0">
                    <a:pos x="connsiteX0" y="connsiteY0"/>
                  </a:cxn>
                  <a:cxn ang="0">
                    <a:pos x="connsiteX1" y="connsiteY1"/>
                  </a:cxn>
                </a:cxnLst>
                <a:rect l="l" t="t" r="r" b="b"/>
                <a:pathLst>
                  <a:path w="187779" h="318407">
                    <a:moveTo>
                      <a:pt x="187779" y="318407"/>
                    </a:moveTo>
                    <a:cubicBezTo>
                      <a:pt x="179997" y="236640"/>
                      <a:pt x="132751" y="105419"/>
                      <a:pt x="0" y="0"/>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grpSp>
        <p:nvGrpSpPr>
          <p:cNvPr id="3" name="Group 2">
            <a:extLst>
              <a:ext uri="{FF2B5EF4-FFF2-40B4-BE49-F238E27FC236}">
                <a16:creationId xmlns:a16="http://schemas.microsoft.com/office/drawing/2014/main" id="{C31F99D7-B189-4394-9BB1-4828DAEE7123}"/>
              </a:ext>
            </a:extLst>
          </p:cNvPr>
          <p:cNvGrpSpPr/>
          <p:nvPr/>
        </p:nvGrpSpPr>
        <p:grpSpPr>
          <a:xfrm>
            <a:off x="10286630" y="3083847"/>
            <a:ext cx="420311" cy="1402468"/>
            <a:chOff x="4081774" y="3329291"/>
            <a:chExt cx="208476" cy="695630"/>
          </a:xfrm>
        </p:grpSpPr>
        <p:sp>
          <p:nvSpPr>
            <p:cNvPr id="69" name="Freeform: Shape 234">
              <a:extLst>
                <a:ext uri="{FF2B5EF4-FFF2-40B4-BE49-F238E27FC236}">
                  <a16:creationId xmlns:a16="http://schemas.microsoft.com/office/drawing/2014/main" id="{4F8E639B-C796-4941-B53C-C68E0980B38E}"/>
                </a:ext>
              </a:extLst>
            </p:cNvPr>
            <p:cNvSpPr/>
            <p:nvPr/>
          </p:nvSpPr>
          <p:spPr bwMode="auto">
            <a:xfrm>
              <a:off x="4081774" y="3385143"/>
              <a:ext cx="208476" cy="428318"/>
            </a:xfrm>
            <a:custGeom>
              <a:avLst/>
              <a:gdLst>
                <a:gd name="connsiteX0" fmla="*/ 1610436 w 1744997"/>
                <a:gd name="connsiteY0" fmla="*/ 0 h 3184478"/>
                <a:gd name="connsiteX1" fmla="*/ 90985 w 1744997"/>
                <a:gd name="connsiteY1" fmla="*/ 523165 h 3184478"/>
                <a:gd name="connsiteX2" fmla="*/ 900752 w 1744997"/>
                <a:gd name="connsiteY2" fmla="*/ 1628633 h 3184478"/>
                <a:gd name="connsiteX3" fmla="*/ 1724167 w 1744997"/>
                <a:gd name="connsiteY3" fmla="*/ 2602174 h 3184478"/>
                <a:gd name="connsiteX4" fmla="*/ 0 w 1744997"/>
                <a:gd name="connsiteY4" fmla="*/ 3184478 h 3184478"/>
                <a:gd name="connsiteX0" fmla="*/ 1610436 w 1724272"/>
                <a:gd name="connsiteY0" fmla="*/ 0 h 3184478"/>
                <a:gd name="connsiteX1" fmla="*/ 90985 w 1724272"/>
                <a:gd name="connsiteY1" fmla="*/ 523165 h 3184478"/>
                <a:gd name="connsiteX2" fmla="*/ 1724167 w 1724272"/>
                <a:gd name="connsiteY2" fmla="*/ 2602174 h 3184478"/>
                <a:gd name="connsiteX3" fmla="*/ 0 w 1724272"/>
                <a:gd name="connsiteY3" fmla="*/ 3184478 h 3184478"/>
                <a:gd name="connsiteX0" fmla="*/ 1610436 w 1724272"/>
                <a:gd name="connsiteY0" fmla="*/ 137369 h 3321847"/>
                <a:gd name="connsiteX1" fmla="*/ 90985 w 1724272"/>
                <a:gd name="connsiteY1" fmla="*/ 660534 h 3321847"/>
                <a:gd name="connsiteX2" fmla="*/ 1724167 w 1724272"/>
                <a:gd name="connsiteY2" fmla="*/ 2739543 h 3321847"/>
                <a:gd name="connsiteX3" fmla="*/ 0 w 1724272"/>
                <a:gd name="connsiteY3" fmla="*/ 3321847 h 3321847"/>
                <a:gd name="connsiteX0" fmla="*/ 1610436 w 1724265"/>
                <a:gd name="connsiteY0" fmla="*/ 256061 h 3440539"/>
                <a:gd name="connsiteX1" fmla="*/ 90985 w 1724265"/>
                <a:gd name="connsiteY1" fmla="*/ 779226 h 3440539"/>
                <a:gd name="connsiteX2" fmla="*/ 1724167 w 1724265"/>
                <a:gd name="connsiteY2" fmla="*/ 2858235 h 3440539"/>
                <a:gd name="connsiteX3" fmla="*/ 0 w 1724265"/>
                <a:gd name="connsiteY3" fmla="*/ 3440539 h 3440539"/>
                <a:gd name="connsiteX0" fmla="*/ 1610436 w 1741923"/>
                <a:gd name="connsiteY0" fmla="*/ 256061 h 3440539"/>
                <a:gd name="connsiteX1" fmla="*/ 90985 w 1741923"/>
                <a:gd name="connsiteY1" fmla="*/ 779226 h 3440539"/>
                <a:gd name="connsiteX2" fmla="*/ 1724167 w 1741923"/>
                <a:gd name="connsiteY2" fmla="*/ 2858235 h 3440539"/>
                <a:gd name="connsiteX3" fmla="*/ 0 w 1741923"/>
                <a:gd name="connsiteY3" fmla="*/ 3440539 h 3440539"/>
                <a:gd name="connsiteX0" fmla="*/ 1610436 w 1724327"/>
                <a:gd name="connsiteY0" fmla="*/ 256061 h 3440539"/>
                <a:gd name="connsiteX1" fmla="*/ 90985 w 1724327"/>
                <a:gd name="connsiteY1" fmla="*/ 779226 h 3440539"/>
                <a:gd name="connsiteX2" fmla="*/ 1724167 w 1724327"/>
                <a:gd name="connsiteY2" fmla="*/ 2858235 h 3440539"/>
                <a:gd name="connsiteX3" fmla="*/ 0 w 1724327"/>
                <a:gd name="connsiteY3" fmla="*/ 3440539 h 3440539"/>
                <a:gd name="connsiteX0" fmla="*/ 1610436 w 1725288"/>
                <a:gd name="connsiteY0" fmla="*/ 256061 h 3482768"/>
                <a:gd name="connsiteX1" fmla="*/ 90985 w 1725288"/>
                <a:gd name="connsiteY1" fmla="*/ 779226 h 3482768"/>
                <a:gd name="connsiteX2" fmla="*/ 1724167 w 1725288"/>
                <a:gd name="connsiteY2" fmla="*/ 2858235 h 3482768"/>
                <a:gd name="connsiteX3" fmla="*/ 0 w 1725288"/>
                <a:gd name="connsiteY3" fmla="*/ 3440539 h 3482768"/>
                <a:gd name="connsiteX0" fmla="*/ 1610436 w 1725288"/>
                <a:gd name="connsiteY0" fmla="*/ 256061 h 3630751"/>
                <a:gd name="connsiteX1" fmla="*/ 90985 w 1725288"/>
                <a:gd name="connsiteY1" fmla="*/ 779226 h 3630751"/>
                <a:gd name="connsiteX2" fmla="*/ 1724167 w 1725288"/>
                <a:gd name="connsiteY2" fmla="*/ 2858235 h 3630751"/>
                <a:gd name="connsiteX3" fmla="*/ 0 w 1725288"/>
                <a:gd name="connsiteY3" fmla="*/ 3440539 h 3630751"/>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14"/>
                <a:gd name="connsiteY0" fmla="*/ 194772 h 3569462"/>
                <a:gd name="connsiteX1" fmla="*/ 90985 w 1725214"/>
                <a:gd name="connsiteY1" fmla="*/ 717937 h 3569462"/>
                <a:gd name="connsiteX2" fmla="*/ 1724167 w 1725214"/>
                <a:gd name="connsiteY2" fmla="*/ 2796946 h 3569462"/>
                <a:gd name="connsiteX3" fmla="*/ 0 w 1725214"/>
                <a:gd name="connsiteY3" fmla="*/ 3379250 h 3569462"/>
                <a:gd name="connsiteX0" fmla="*/ 1610436 w 1725401"/>
                <a:gd name="connsiteY0" fmla="*/ 194772 h 3569481"/>
                <a:gd name="connsiteX1" fmla="*/ 90985 w 1725401"/>
                <a:gd name="connsiteY1" fmla="*/ 717937 h 3569481"/>
                <a:gd name="connsiteX2" fmla="*/ 1724167 w 1725401"/>
                <a:gd name="connsiteY2" fmla="*/ 2796946 h 3569481"/>
                <a:gd name="connsiteX3" fmla="*/ 0 w 1725401"/>
                <a:gd name="connsiteY3" fmla="*/ 3379250 h 3569481"/>
                <a:gd name="connsiteX0" fmla="*/ 1610436 w 1725387"/>
                <a:gd name="connsiteY0" fmla="*/ 170107 h 3544816"/>
                <a:gd name="connsiteX1" fmla="*/ 90985 w 1725387"/>
                <a:gd name="connsiteY1" fmla="*/ 693272 h 3544816"/>
                <a:gd name="connsiteX2" fmla="*/ 1724167 w 1725387"/>
                <a:gd name="connsiteY2" fmla="*/ 2772281 h 3544816"/>
                <a:gd name="connsiteX3" fmla="*/ 0 w 1725387"/>
                <a:gd name="connsiteY3" fmla="*/ 3354585 h 3544816"/>
              </a:gdLst>
              <a:ahLst/>
              <a:cxnLst>
                <a:cxn ang="0">
                  <a:pos x="connsiteX0" y="connsiteY0"/>
                </a:cxn>
                <a:cxn ang="0">
                  <a:pos x="connsiteX1" y="connsiteY1"/>
                </a:cxn>
                <a:cxn ang="0">
                  <a:pos x="connsiteX2" y="connsiteY2"/>
                </a:cxn>
                <a:cxn ang="0">
                  <a:pos x="connsiteX3" y="connsiteY3"/>
                </a:cxn>
              </a:cxnLst>
              <a:rect l="l" t="t" r="r" b="b"/>
              <a:pathLst>
                <a:path w="1725387" h="3544816">
                  <a:moveTo>
                    <a:pt x="1610436" y="170107"/>
                  </a:moveTo>
                  <a:cubicBezTo>
                    <a:pt x="864359" y="-204447"/>
                    <a:pt x="234321" y="70327"/>
                    <a:pt x="90985" y="693272"/>
                  </a:cubicBezTo>
                  <a:cubicBezTo>
                    <a:pt x="-144789" y="1717958"/>
                    <a:pt x="1780667" y="1815552"/>
                    <a:pt x="1724167" y="2772281"/>
                  </a:cubicBezTo>
                  <a:cubicBezTo>
                    <a:pt x="1662160" y="3822254"/>
                    <a:pt x="291152" y="3566126"/>
                    <a:pt x="0" y="3354585"/>
                  </a:cubicBezTo>
                </a:path>
              </a:pathLst>
            </a:cu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BF2A3E98-28B2-40B7-969C-89FBA425A45E}"/>
                </a:ext>
              </a:extLst>
            </p:cNvPr>
            <p:cNvCxnSpPr>
              <a:cxnSpLocks/>
            </p:cNvCxnSpPr>
            <p:nvPr/>
          </p:nvCxnSpPr>
          <p:spPr>
            <a:xfrm>
              <a:off x="4186012" y="3329291"/>
              <a:ext cx="0" cy="695630"/>
            </a:xfrm>
            <a:prstGeom prst="line">
              <a:avLst/>
            </a:prstGeom>
            <a:ln w="1905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72" name="Rectangle 71">
            <a:extLst>
              <a:ext uri="{FF2B5EF4-FFF2-40B4-BE49-F238E27FC236}">
                <a16:creationId xmlns:a16="http://schemas.microsoft.com/office/drawing/2014/main" id="{9F89A7BC-5B95-442F-9381-09D98A284D84}"/>
              </a:ext>
            </a:extLst>
          </p:cNvPr>
          <p:cNvSpPr/>
          <p:nvPr/>
        </p:nvSpPr>
        <p:spPr>
          <a:xfrm>
            <a:off x="3102980" y="2291365"/>
            <a:ext cx="3158018"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algn="ctr"/>
            <a:r>
              <a:rPr lang="en-US" b="1">
                <a:latin typeface="Segoe UI Semibold" panose="020B0702040204020203" pitchFamily="34" charset="0"/>
                <a:cs typeface="Segoe UI Semibold" panose="020B0702040204020203" pitchFamily="34" charset="0"/>
              </a:rPr>
              <a:t>Breakthrough productivity and performance</a:t>
            </a:r>
          </a:p>
        </p:txBody>
      </p:sp>
      <p:cxnSp>
        <p:nvCxnSpPr>
          <p:cNvPr id="73" name="Straight Connector 72">
            <a:extLst>
              <a:ext uri="{FF2B5EF4-FFF2-40B4-BE49-F238E27FC236}">
                <a16:creationId xmlns:a16="http://schemas.microsoft.com/office/drawing/2014/main" id="{12305881-69F8-4148-9641-0AB7A3968D33}"/>
              </a:ext>
            </a:extLst>
          </p:cNvPr>
          <p:cNvCxnSpPr/>
          <p:nvPr/>
        </p:nvCxnSpPr>
        <p:spPr>
          <a:xfrm>
            <a:off x="6260999" y="2291365"/>
            <a:ext cx="0" cy="2743200"/>
          </a:xfrm>
          <a:prstGeom prst="line">
            <a:avLst/>
          </a:prstGeom>
          <a:ln w="9525">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Title 1">
            <a:extLst>
              <a:ext uri="{FF2B5EF4-FFF2-40B4-BE49-F238E27FC236}">
                <a16:creationId xmlns:a16="http://schemas.microsoft.com/office/drawing/2014/main" id="{423D7845-F225-4315-AFFD-40F0C0ACBF81}"/>
              </a:ext>
            </a:extLst>
          </p:cNvPr>
          <p:cNvSpPr txBox="1">
            <a:spLocks/>
          </p:cNvSpPr>
          <p:nvPr/>
        </p:nvSpPr>
        <p:spPr>
          <a:xfrm>
            <a:off x="2214995" y="1035292"/>
            <a:ext cx="796036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800" b="0" kern="1200" cap="none" spc="-100" baseline="0" dirty="0" smtClean="0">
                <a:ln w="3175">
                  <a:noFill/>
                </a:ln>
                <a:solidFill>
                  <a:srgbClr val="505050"/>
                </a:solidFill>
                <a:effectLst/>
                <a:latin typeface="+mj-lt"/>
                <a:ea typeface="+mn-ea"/>
                <a:cs typeface="Segoe UI" pitchFamily="34" charset="0"/>
              </a:defRPr>
            </a:lvl1pPr>
          </a:lstStyle>
          <a:p>
            <a:pPr algn="ctr"/>
            <a:r>
              <a:rPr lang="en-US" sz="3120" dirty="0">
                <a:solidFill>
                  <a:schemeClr val="bg1"/>
                </a:solidFill>
                <a:ea typeface="Segoe UI Semilight" charset="0"/>
                <a:cs typeface="Segoe UI Semilight" charset="0"/>
              </a:rPr>
              <a:t>The best and most economical cloud destination for your SQL Server apps</a:t>
            </a:r>
          </a:p>
        </p:txBody>
      </p:sp>
      <p:sp>
        <p:nvSpPr>
          <p:cNvPr id="44" name="Title 1">
            <a:extLst>
              <a:ext uri="{FF2B5EF4-FFF2-40B4-BE49-F238E27FC236}">
                <a16:creationId xmlns:a16="http://schemas.microsoft.com/office/drawing/2014/main" id="{7FC118B4-9BC0-4CB6-A721-4281FC394FE7}"/>
              </a:ext>
            </a:extLst>
          </p:cNvPr>
          <p:cNvSpPr txBox="1">
            <a:spLocks/>
          </p:cNvSpPr>
          <p:nvPr/>
        </p:nvSpPr>
        <p:spPr>
          <a:xfrm>
            <a:off x="269240" y="5615443"/>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800" b="0" kern="1200" cap="none" spc="-100" baseline="0" dirty="0" smtClean="0">
                <a:ln w="3175">
                  <a:noFill/>
                </a:ln>
                <a:solidFill>
                  <a:srgbClr val="505050"/>
                </a:solidFill>
                <a:effectLst/>
                <a:latin typeface="+mj-lt"/>
                <a:ea typeface="+mn-ea"/>
                <a:cs typeface="Segoe UI" pitchFamily="34" charset="0"/>
              </a:defRPr>
            </a:lvl1pPr>
          </a:lstStyle>
          <a:p>
            <a:pPr algn="ctr"/>
            <a:r>
              <a:rPr lang="en-US" sz="3120" dirty="0">
                <a:solidFill>
                  <a:schemeClr val="bg1"/>
                </a:solidFill>
                <a:ea typeface="Segoe UI Semilight" charset="0"/>
                <a:cs typeface="Segoe UI Semilight" charset="0"/>
              </a:rPr>
              <a:t>Realize up to a 406% ROI over on-premises and hosted solutions</a:t>
            </a:r>
          </a:p>
        </p:txBody>
      </p:sp>
    </p:spTree>
    <p:extLst>
      <p:ext uri="{BB962C8B-B14F-4D97-AF65-F5344CB8AC3E}">
        <p14:creationId xmlns:p14="http://schemas.microsoft.com/office/powerpoint/2010/main" val="303071368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E2F7BB-D857-41C2-9DDB-0B45AF4BDA17}"/>
              </a:ext>
            </a:extLst>
          </p:cNvPr>
          <p:cNvSpPr>
            <a:spLocks noGrp="1"/>
          </p:cNvSpPr>
          <p:nvPr>
            <p:ph idx="4294967295"/>
          </p:nvPr>
        </p:nvSpPr>
        <p:spPr>
          <a:xfrm>
            <a:off x="243840" y="2075541"/>
            <a:ext cx="11673840" cy="3237809"/>
          </a:xfrm>
        </p:spPr>
        <p:txBody>
          <a:bodyPr/>
          <a:lstStyle/>
          <a:p>
            <a:pPr marL="0" indent="0" algn="ctr">
              <a:buNone/>
            </a:pPr>
            <a:r>
              <a:rPr lang="en-US" sz="3200" dirty="0">
                <a:hlinkClick r:id="rId3"/>
              </a:rPr>
              <a:t>Sign up for news </a:t>
            </a:r>
            <a:r>
              <a:rPr lang="en-US" sz="3200" dirty="0"/>
              <a:t>on Managed Instance availability</a:t>
            </a:r>
          </a:p>
          <a:p>
            <a:pPr marL="0" indent="0" algn="ctr">
              <a:buNone/>
            </a:pPr>
            <a:endParaRPr lang="en-US" sz="3200" dirty="0"/>
          </a:p>
          <a:p>
            <a:pPr marL="0" indent="0" algn="ctr">
              <a:buNone/>
            </a:pPr>
            <a:r>
              <a:rPr lang="en-US" sz="3200" dirty="0"/>
              <a:t>See Ignite presentation</a:t>
            </a:r>
          </a:p>
          <a:p>
            <a:pPr marL="0" indent="0" algn="ctr">
              <a:buNone/>
            </a:pPr>
            <a:endParaRPr lang="en-US" sz="3200" dirty="0"/>
          </a:p>
          <a:p>
            <a:pPr marL="0" indent="0" algn="ctr">
              <a:buNone/>
            </a:pPr>
            <a:r>
              <a:rPr lang="en-US" sz="3200" dirty="0"/>
              <a:t>Reach out to your Microsoft seller or partner to schedule a Modern Data State assessment</a:t>
            </a:r>
          </a:p>
        </p:txBody>
      </p:sp>
    </p:spTree>
    <p:extLst>
      <p:ext uri="{BB962C8B-B14F-4D97-AF65-F5344CB8AC3E}">
        <p14:creationId xmlns:p14="http://schemas.microsoft.com/office/powerpoint/2010/main" val="99704606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866" y="2876037"/>
            <a:ext cx="5985015" cy="942841"/>
          </a:xfrm>
        </p:spPr>
        <p:txBody>
          <a:bodyPr anchor="ctr">
            <a:noAutofit/>
          </a:bodyPr>
          <a:lstStyle/>
          <a:p>
            <a:pPr algn="r">
              <a:lnSpc>
                <a:spcPct val="90000"/>
              </a:lnSpc>
            </a:pPr>
            <a:r>
              <a:rPr lang="en-US" sz="8798" dirty="0">
                <a:solidFill>
                  <a:schemeClr val="bg1"/>
                </a:solidFill>
                <a:latin typeface="Segoe UI Light" panose="020B0502040204020203" pitchFamily="34" charset="0"/>
                <a:cs typeface="Segoe UI Light" panose="020B0502040204020203" pitchFamily="34" charset="0"/>
              </a:rPr>
              <a:t>Q &amp; A</a:t>
            </a:r>
          </a:p>
        </p:txBody>
      </p:sp>
      <p:sp>
        <p:nvSpPr>
          <p:cNvPr id="4" name="Oval 3"/>
          <p:cNvSpPr/>
          <p:nvPr/>
        </p:nvSpPr>
        <p:spPr>
          <a:xfrm>
            <a:off x="6959485" y="1910411"/>
            <a:ext cx="2735719" cy="2742811"/>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3" name="TextBox 2"/>
          <p:cNvSpPr txBox="1"/>
          <p:nvPr/>
        </p:nvSpPr>
        <p:spPr>
          <a:xfrm>
            <a:off x="7585927" y="1928482"/>
            <a:ext cx="1271122" cy="2707730"/>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CA" sz="16663" b="1" i="0" u="none" strike="noStrike" kern="1200" cap="none" spc="0" normalizeH="0" baseline="0" noProof="0" dirty="0">
                <a:ln>
                  <a:noFill/>
                </a:ln>
                <a:solidFill>
                  <a:prstClr val="white">
                    <a:lumMod val="95000"/>
                  </a:prstClr>
                </a:solidFill>
                <a:effectLst/>
                <a:uLnTx/>
                <a:uFillTx/>
                <a:latin typeface="Microsoft Sans Serif" panose="020B0604020202020204" pitchFamily="34" charset="0"/>
                <a:ea typeface="MS PGothic" charset="0"/>
                <a:cs typeface="Microsoft Sans Serif" panose="020B0604020202020204" pitchFamily="34" charset="0"/>
              </a:rPr>
              <a:t>?</a:t>
            </a:r>
          </a:p>
        </p:txBody>
      </p:sp>
      <p:sp>
        <p:nvSpPr>
          <p:cNvPr id="5" name="Subtitle 4"/>
          <p:cNvSpPr txBox="1">
            <a:spLocks/>
          </p:cNvSpPr>
          <p:nvPr/>
        </p:nvSpPr>
        <p:spPr>
          <a:xfrm>
            <a:off x="498506" y="5088948"/>
            <a:ext cx="7713096" cy="1549525"/>
          </a:xfrm>
          <a:prstGeom prst="rect">
            <a:avLst/>
          </a:prstGeom>
        </p:spPr>
        <p:txBody>
          <a:bodyPr/>
          <a:lstStyle>
            <a:lvl1pPr marL="0" indent="0" algn="l" defTabSz="1219170" rtl="0" eaLnBrk="1" latinLnBrk="0" hangingPunct="1">
              <a:spcBef>
                <a:spcPct val="20000"/>
              </a:spcBef>
              <a:buFont typeface="Arial"/>
              <a:buNone/>
              <a:defRPr sz="3200" kern="1200">
                <a:solidFill>
                  <a:srgbClr val="404040"/>
                </a:solidFill>
                <a:latin typeface="+mj-lt"/>
                <a:ea typeface="+mn-ea"/>
                <a:cs typeface="+mn-cs"/>
              </a:defRPr>
            </a:lvl1pPr>
            <a:lvl2pPr marL="457189" indent="-457189" algn="l" defTabSz="1219170" rtl="0" eaLnBrk="1" latinLnBrk="0" hangingPunct="1">
              <a:spcBef>
                <a:spcPct val="20000"/>
              </a:spcBef>
              <a:buClr>
                <a:schemeClr val="accent4"/>
              </a:buClr>
              <a:buFont typeface="Arial"/>
              <a:buChar char="•"/>
              <a:defRPr lang="en-US" sz="2667" kern="1200" dirty="0" smtClean="0">
                <a:solidFill>
                  <a:srgbClr val="404040"/>
                </a:solidFill>
                <a:latin typeface="+mj-lt"/>
                <a:ea typeface="+mn-ea"/>
                <a:cs typeface="+mn-cs"/>
              </a:defRPr>
            </a:lvl2pPr>
            <a:lvl3pPr marL="850879" indent="-457189" algn="l" defTabSz="1219170"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3pPr>
            <a:lvl4pPr marL="1229753" indent="-457189" algn="l" defTabSz="1219170"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4pPr>
            <a:lvl5pPr marL="1585344" indent="-457189" algn="l" defTabSz="1219170" rtl="0" eaLnBrk="1" latinLnBrk="0" hangingPunct="1">
              <a:spcBef>
                <a:spcPct val="20000"/>
              </a:spcBef>
              <a:buClr>
                <a:schemeClr val="accent4"/>
              </a:buClr>
              <a:buFont typeface="Arial"/>
              <a:buChar char="•"/>
              <a:defRPr lang="en-US" sz="2400" kern="1200" dirty="0">
                <a:solidFill>
                  <a:srgbClr val="404040"/>
                </a:solidFill>
                <a:latin typeface="+mj-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1218935" rtl="0" eaLnBrk="1" fontAlgn="auto" latinLnBrk="0" hangingPunct="1">
              <a:lnSpc>
                <a:spcPct val="100000"/>
              </a:lnSpc>
              <a:spcBef>
                <a:spcPct val="20000"/>
              </a:spcBef>
              <a:spcAft>
                <a:spcPts val="0"/>
              </a:spcAft>
              <a:buClrTx/>
              <a:buSzTx/>
              <a:buFont typeface="Arial"/>
              <a:buNone/>
              <a:tabLst/>
              <a:defRPr/>
            </a:pPr>
            <a:r>
              <a:rPr kumimoji="0" lang="en-US" sz="1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James Serra, Big Data Evangelist</a:t>
            </a:r>
          </a:p>
          <a:p>
            <a:pPr marL="0" marR="0" lvl="0" indent="0" algn="l" defTabSz="1218935" rtl="0" eaLnBrk="1" fontAlgn="auto" latinLnBrk="0" hangingPunct="1">
              <a:lnSpc>
                <a:spcPct val="100000"/>
              </a:lnSpc>
              <a:spcBef>
                <a:spcPct val="20000"/>
              </a:spcBef>
              <a:spcAft>
                <a:spcPts val="0"/>
              </a:spcAft>
              <a:buClrTx/>
              <a:buSzTx/>
              <a:buFont typeface="Arial"/>
              <a:buNone/>
              <a:tabLst/>
              <a:defRPr/>
            </a:pPr>
            <a:r>
              <a:rPr kumimoji="0" lang="en-US" sz="1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Email me at: </a:t>
            </a:r>
            <a:r>
              <a:rPr kumimoji="0" lang="en-US" sz="1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hlinkClick r:id="rId3"/>
              </a:rPr>
              <a:t>JamesSerra3@gmail.com</a:t>
            </a:r>
            <a:endParaRPr kumimoji="0" lang="en-US" sz="1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1218935" rtl="0" eaLnBrk="1" fontAlgn="auto" latinLnBrk="0" hangingPunct="1">
              <a:lnSpc>
                <a:spcPct val="100000"/>
              </a:lnSpc>
              <a:spcBef>
                <a:spcPct val="20000"/>
              </a:spcBef>
              <a:spcAft>
                <a:spcPts val="0"/>
              </a:spcAft>
              <a:buClrTx/>
              <a:buSzTx/>
              <a:buFont typeface="Arial"/>
              <a:buNone/>
              <a:tabLst/>
              <a:defRPr/>
            </a:pPr>
            <a:r>
              <a:rPr kumimoji="0" lang="en-US" sz="1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Follow me at: @</a:t>
            </a:r>
            <a:r>
              <a:rPr kumimoji="0" lang="en-US" sz="14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JamesSerra</a:t>
            </a:r>
            <a:r>
              <a:rPr kumimoji="0" lang="en-US" sz="1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p>
          <a:p>
            <a:pPr marL="0" marR="0" lvl="0" indent="0" algn="l" defTabSz="1218935" rtl="0" eaLnBrk="1" fontAlgn="auto" latinLnBrk="0" hangingPunct="1">
              <a:lnSpc>
                <a:spcPct val="100000"/>
              </a:lnSpc>
              <a:spcBef>
                <a:spcPct val="20000"/>
              </a:spcBef>
              <a:spcAft>
                <a:spcPts val="0"/>
              </a:spcAft>
              <a:buClrTx/>
              <a:buSzTx/>
              <a:buFont typeface="Arial"/>
              <a:buNone/>
              <a:tabLst/>
              <a:defRPr/>
            </a:pPr>
            <a:r>
              <a:rPr kumimoji="0" lang="en-US" sz="1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Link to me at: </a:t>
            </a:r>
            <a:r>
              <a:rPr kumimoji="0" lang="en-US" sz="1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hlinkClick r:id="rId4"/>
              </a:rPr>
              <a:t>www.linkedin.com/in/JamesSerra</a:t>
            </a:r>
            <a:r>
              <a:rPr kumimoji="0" lang="en-US" sz="1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p>
          <a:p>
            <a:pPr marL="0" marR="0" lvl="0" indent="0" algn="l" defTabSz="1218935" rtl="0" eaLnBrk="1" fontAlgn="auto" latinLnBrk="0" hangingPunct="1">
              <a:lnSpc>
                <a:spcPct val="100000"/>
              </a:lnSpc>
              <a:spcBef>
                <a:spcPct val="20000"/>
              </a:spcBef>
              <a:spcAft>
                <a:spcPts val="0"/>
              </a:spcAft>
              <a:buClrTx/>
              <a:buSzTx/>
              <a:buFont typeface="Arial"/>
              <a:buNone/>
              <a:tabLst/>
              <a:defRPr/>
            </a:pPr>
            <a:r>
              <a:rPr kumimoji="0" lang="en-US" sz="1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Visit my blog at: </a:t>
            </a:r>
            <a:r>
              <a:rPr kumimoji="0" lang="en-US" sz="1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hlinkClick r:id="rId5"/>
              </a:rPr>
              <a:t>JamesSerra.com</a:t>
            </a:r>
            <a:r>
              <a:rPr kumimoji="0" lang="en-US" sz="1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(where this slide deck is posted under the “Presentations” tab)</a:t>
            </a:r>
          </a:p>
        </p:txBody>
      </p:sp>
    </p:spTree>
    <p:extLst>
      <p:ext uri="{BB962C8B-B14F-4D97-AF65-F5344CB8AC3E}">
        <p14:creationId xmlns:p14="http://schemas.microsoft.com/office/powerpoint/2010/main" val="9182756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3192" y="321412"/>
            <a:ext cx="11655840" cy="899665"/>
          </a:xfrm>
        </p:spPr>
        <p:txBody>
          <a:bodyPr/>
          <a:lstStyle/>
          <a:p>
            <a:r>
              <a:rPr lang="en-US" sz="4400" dirty="0">
                <a:solidFill>
                  <a:schemeClr val="accent5"/>
                </a:solidFill>
              </a:rPr>
              <a:t>Vs AWS RDS</a:t>
            </a:r>
          </a:p>
        </p:txBody>
      </p:sp>
      <p:graphicFrame>
        <p:nvGraphicFramePr>
          <p:cNvPr id="5" name="Table 4"/>
          <p:cNvGraphicFramePr>
            <a:graphicFrameLocks noGrp="1"/>
          </p:cNvGraphicFramePr>
          <p:nvPr>
            <p:extLst>
              <p:ext uri="{D42A27DB-BD31-4B8C-83A1-F6EECF244321}">
                <p14:modId xmlns:p14="http://schemas.microsoft.com/office/powerpoint/2010/main" val="4047330979"/>
              </p:ext>
            </p:extLst>
          </p:nvPr>
        </p:nvGraphicFramePr>
        <p:xfrm>
          <a:off x="473685" y="1141297"/>
          <a:ext cx="11244629" cy="5273535"/>
        </p:xfrm>
        <a:graphic>
          <a:graphicData uri="http://schemas.openxmlformats.org/drawingml/2006/table">
            <a:tbl>
              <a:tblPr/>
              <a:tblGrid>
                <a:gridCol w="3178802">
                  <a:extLst>
                    <a:ext uri="{9D8B030D-6E8A-4147-A177-3AD203B41FA5}">
                      <a16:colId xmlns:a16="http://schemas.microsoft.com/office/drawing/2014/main" val="20000"/>
                    </a:ext>
                  </a:extLst>
                </a:gridCol>
                <a:gridCol w="3869547">
                  <a:extLst>
                    <a:ext uri="{9D8B030D-6E8A-4147-A177-3AD203B41FA5}">
                      <a16:colId xmlns:a16="http://schemas.microsoft.com/office/drawing/2014/main" val="20001"/>
                    </a:ext>
                  </a:extLst>
                </a:gridCol>
                <a:gridCol w="4196280">
                  <a:extLst>
                    <a:ext uri="{9D8B030D-6E8A-4147-A177-3AD203B41FA5}">
                      <a16:colId xmlns:a16="http://schemas.microsoft.com/office/drawing/2014/main" val="20002"/>
                    </a:ext>
                  </a:extLst>
                </a:gridCol>
              </a:tblGrid>
              <a:tr h="414372">
                <a:tc>
                  <a:txBody>
                    <a:bodyPr/>
                    <a:lstStyle/>
                    <a:p>
                      <a:endParaRPr lang="en-US" sz="1600" b="0" dirty="0">
                        <a:solidFill>
                          <a:schemeClr val="bg1"/>
                        </a:solidFill>
                        <a:latin typeface="+mj-lt"/>
                      </a:endParaRPr>
                    </a:p>
                  </a:txBody>
                  <a:tcPr marL="182880" marR="20487" marT="91440" marB="914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a:txBody>
                    <a:bodyPr/>
                    <a:lstStyle/>
                    <a:p>
                      <a:r>
                        <a:rPr lang="en-US" sz="1600" dirty="0">
                          <a:solidFill>
                            <a:schemeClr val="bg1"/>
                          </a:solidFill>
                          <a:latin typeface="+mn-lt"/>
                        </a:rPr>
                        <a:t>Managed Instance</a:t>
                      </a:r>
                    </a:p>
                  </a:txBody>
                  <a:tcPr marL="182880" marR="20487" marT="91440" marB="914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solidFill>
                        <a:schemeClr val="bg2"/>
                      </a:solidFill>
                      <a:prstDash val="solid"/>
                      <a:round/>
                      <a:headEnd type="none" w="med" len="med"/>
                      <a:tailEnd type="none" w="med" len="med"/>
                    </a:lnB>
                    <a:solidFill>
                      <a:schemeClr val="accent5"/>
                    </a:solidFill>
                  </a:tcPr>
                </a:tc>
                <a:tc>
                  <a:txBody>
                    <a:bodyPr/>
                    <a:lstStyle/>
                    <a:p>
                      <a:r>
                        <a:rPr lang="en-US" sz="1600" dirty="0">
                          <a:solidFill>
                            <a:schemeClr val="bg1"/>
                          </a:solidFill>
                          <a:latin typeface="+mn-lt"/>
                        </a:rPr>
                        <a:t>AWS RDS</a:t>
                      </a:r>
                    </a:p>
                  </a:txBody>
                  <a:tcPr marL="182880" marR="20487" marT="91440" marB="91440">
                    <a:lnL w="12700" cap="flat" cmpd="sng" algn="ctr">
                      <a:solidFill>
                        <a:schemeClr val="bg1"/>
                      </a:solidFill>
                      <a:prstDash val="solid"/>
                      <a:round/>
                      <a:headEnd type="none" w="med" len="med"/>
                      <a:tailEnd type="none" w="med" len="med"/>
                    </a:lnL>
                    <a:lnR>
                      <a:noFill/>
                    </a:lnR>
                    <a:lnT>
                      <a:noFill/>
                    </a:lnT>
                    <a:lnB w="12700" cap="flat" cmpd="sng" algn="ctr">
                      <a:solidFill>
                        <a:schemeClr val="bg2"/>
                      </a:solidFill>
                      <a:prstDash val="solid"/>
                      <a:round/>
                      <a:headEnd type="none" w="med" len="med"/>
                      <a:tailEnd type="none" w="med" len="med"/>
                    </a:lnB>
                    <a:solidFill>
                      <a:schemeClr val="accent5"/>
                    </a:solidFill>
                  </a:tcPr>
                </a:tc>
                <a:extLst>
                  <a:ext uri="{0D108BD9-81ED-4DB2-BD59-A6C34878D82A}">
                    <a16:rowId xmlns:a16="http://schemas.microsoft.com/office/drawing/2014/main" val="10000"/>
                  </a:ext>
                </a:extLst>
              </a:tr>
              <a:tr h="473568">
                <a:tc>
                  <a:txBody>
                    <a:bodyPr/>
                    <a:lstStyle/>
                    <a:p>
                      <a:r>
                        <a:rPr lang="en-US" sz="1100" b="0" dirty="0">
                          <a:solidFill>
                            <a:schemeClr val="bg1"/>
                          </a:solidFill>
                        </a:rPr>
                        <a:t>SQL Features</a:t>
                      </a:r>
                    </a:p>
                  </a:txBody>
                  <a:tcPr marL="182880" marR="18288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a:txBody>
                    <a:bodyPr/>
                    <a:lstStyle/>
                    <a:p>
                      <a:r>
                        <a:rPr lang="en-US" sz="1100" dirty="0">
                          <a:latin typeface="+mn-lt"/>
                        </a:rPr>
                        <a:t>Full surface area</a:t>
                      </a:r>
                    </a:p>
                  </a:txBody>
                  <a:tcPr marL="182880" marT="91440">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1100" dirty="0">
                          <a:latin typeface="+mn-lt"/>
                        </a:rPr>
                        <a:t>Incomplete surface area (Linked Server, Replication, CDC, SQL Server Audit, </a:t>
                      </a:r>
                      <a:r>
                        <a:rPr lang="en-US" sz="1100" dirty="0" err="1">
                          <a:latin typeface="+mn-lt"/>
                        </a:rPr>
                        <a:t>DbMail</a:t>
                      </a:r>
                      <a:r>
                        <a:rPr lang="en-US" sz="1100" dirty="0">
                          <a:latin typeface="+mn-lt"/>
                        </a:rPr>
                        <a:t> are not supported)</a:t>
                      </a:r>
                    </a:p>
                  </a:txBody>
                  <a:tcPr marL="182880" marT="9144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1"/>
                  </a:ext>
                </a:extLst>
              </a:tr>
              <a:tr h="473568">
                <a:tc>
                  <a:txBody>
                    <a:bodyPr/>
                    <a:lstStyle/>
                    <a:p>
                      <a:r>
                        <a:rPr lang="en-US" sz="1100" b="0" dirty="0">
                          <a:solidFill>
                            <a:schemeClr val="bg1"/>
                          </a:solidFill>
                        </a:rPr>
                        <a:t>Built-in intelligence</a:t>
                      </a:r>
                    </a:p>
                  </a:txBody>
                  <a:tcPr marL="182880" marR="18288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a:txBody>
                    <a:bodyPr/>
                    <a:lstStyle/>
                    <a:p>
                      <a:r>
                        <a:rPr lang="en-US" sz="1100" dirty="0">
                          <a:latin typeface="+mn-lt"/>
                          <a:cs typeface="Consolas" panose="020B0609020204030204" pitchFamily="49" charset="0"/>
                        </a:rPr>
                        <a:t>Yes (Database Advisor, Threat Detection)</a:t>
                      </a:r>
                      <a:endParaRPr lang="en-US" sz="1100" dirty="0">
                        <a:latin typeface="+mn-lt"/>
                      </a:endParaRPr>
                    </a:p>
                  </a:txBody>
                  <a:tcPr marL="182880" marT="91440">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1100" dirty="0">
                          <a:latin typeface="+mn-lt"/>
                          <a:cs typeface="Consolas" panose="020B0609020204030204" pitchFamily="49" charset="0"/>
                        </a:rPr>
                        <a:t>None</a:t>
                      </a:r>
                      <a:endParaRPr lang="en-US" sz="1100" dirty="0">
                        <a:latin typeface="+mn-lt"/>
                      </a:endParaRPr>
                    </a:p>
                  </a:txBody>
                  <a:tcPr marL="182880" marT="9144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2"/>
                  </a:ext>
                </a:extLst>
              </a:tr>
              <a:tr h="912686">
                <a:tc>
                  <a:txBody>
                    <a:bodyPr/>
                    <a:lstStyle/>
                    <a:p>
                      <a:r>
                        <a:rPr lang="en-US" sz="1100" b="0" dirty="0">
                          <a:solidFill>
                            <a:schemeClr val="bg1"/>
                          </a:solidFill>
                        </a:rPr>
                        <a:t>Large databases</a:t>
                      </a:r>
                    </a:p>
                  </a:txBody>
                  <a:tcPr marL="182880" marR="18288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a:txBody>
                    <a:bodyPr/>
                    <a:lstStyle/>
                    <a:p>
                      <a:r>
                        <a:rPr lang="nl-NL" sz="1100" dirty="0">
                          <a:latin typeface="+mn-lt"/>
                          <a:cs typeface="Consolas" panose="020B0609020204030204" pitchFamily="49" charset="0"/>
                        </a:rPr>
                        <a:t>35TB</a:t>
                      </a:r>
                    </a:p>
                  </a:txBody>
                  <a:tcPr marL="182880" marT="91440">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1100" dirty="0">
                          <a:latin typeface="+mn-lt"/>
                          <a:cs typeface="Consolas" panose="020B0609020204030204" pitchFamily="49" charset="0"/>
                        </a:rPr>
                        <a:t>RDS SQL 4TB</a:t>
                      </a:r>
                      <a:endParaRPr lang="en-US" sz="1100" dirty="0">
                        <a:latin typeface="+mn-lt"/>
                      </a:endParaRPr>
                    </a:p>
                  </a:txBody>
                  <a:tcPr marL="182880" marT="9144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3"/>
                  </a:ext>
                </a:extLst>
              </a:tr>
              <a:tr h="442037">
                <a:tc>
                  <a:txBody>
                    <a:bodyPr/>
                    <a:lstStyle/>
                    <a:p>
                      <a:r>
                        <a:rPr lang="en-US" sz="1100" b="0" dirty="0">
                          <a:solidFill>
                            <a:schemeClr val="bg1"/>
                          </a:solidFill>
                        </a:rPr>
                        <a:t>Backup PITR of DB</a:t>
                      </a:r>
                    </a:p>
                  </a:txBody>
                  <a:tcPr marL="182880" marR="18288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a:txBody>
                    <a:bodyPr/>
                    <a:lstStyle/>
                    <a:p>
                      <a:r>
                        <a:rPr lang="en-US" sz="1100" dirty="0">
                          <a:latin typeface="+mn-lt"/>
                          <a:cs typeface="Consolas" panose="020B0609020204030204" pitchFamily="49" charset="0"/>
                        </a:rPr>
                        <a:t>DB level (more flexible option preferred by customers)</a:t>
                      </a:r>
                      <a:endParaRPr lang="en-US" sz="1100" dirty="0">
                        <a:latin typeface="+mn-lt"/>
                      </a:endParaRPr>
                    </a:p>
                  </a:txBody>
                  <a:tcPr marL="182880" marT="91440">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1100" dirty="0">
                          <a:latin typeface="+mn-lt"/>
                          <a:cs typeface="Consolas" panose="020B0609020204030204" pitchFamily="49" charset="0"/>
                        </a:rPr>
                        <a:t>Instance level, coarse grain recovery</a:t>
                      </a:r>
                      <a:endParaRPr lang="en-US" sz="1100" dirty="0">
                        <a:latin typeface="+mn-lt"/>
                      </a:endParaRPr>
                    </a:p>
                  </a:txBody>
                  <a:tcPr marL="182880" marT="9144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4"/>
                  </a:ext>
                </a:extLst>
              </a:tr>
              <a:tr h="473568">
                <a:tc>
                  <a:txBody>
                    <a:bodyPr/>
                    <a:lstStyle/>
                    <a:p>
                      <a:r>
                        <a:rPr lang="en-US" sz="1100" b="0" dirty="0">
                          <a:solidFill>
                            <a:schemeClr val="bg1"/>
                          </a:solidFill>
                        </a:rPr>
                        <a:t>Ecosystem</a:t>
                      </a:r>
                    </a:p>
                  </a:txBody>
                  <a:tcPr marL="182880" marR="18288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a:txBody>
                    <a:bodyPr/>
                    <a:lstStyle/>
                    <a:p>
                      <a:r>
                        <a:rPr lang="en-US" sz="1100" dirty="0">
                          <a:latin typeface="+mn-lt"/>
                          <a:cs typeface="Consolas" panose="020B0609020204030204" pitchFamily="49" charset="0"/>
                        </a:rPr>
                        <a:t>Integrated with rich array of services in Azure</a:t>
                      </a:r>
                      <a:endParaRPr lang="en-US" sz="1100" dirty="0">
                        <a:latin typeface="+mn-lt"/>
                      </a:endParaRPr>
                    </a:p>
                  </a:txBody>
                  <a:tcPr marL="182880" marT="91440">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1100" dirty="0">
                          <a:latin typeface="+mn-lt"/>
                          <a:cs typeface="Consolas" panose="020B0609020204030204" pitchFamily="49" charset="0"/>
                        </a:rPr>
                        <a:t>Many gaps in eco system – BI and Advanced analytics</a:t>
                      </a:r>
                      <a:endParaRPr lang="en-US" sz="1100" dirty="0">
                        <a:latin typeface="+mn-lt"/>
                      </a:endParaRPr>
                    </a:p>
                  </a:txBody>
                  <a:tcPr marL="182880" marT="9144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5"/>
                  </a:ext>
                </a:extLst>
              </a:tr>
              <a:tr h="587108">
                <a:tc>
                  <a:txBody>
                    <a:bodyPr/>
                    <a:lstStyle/>
                    <a:p>
                      <a:r>
                        <a:rPr lang="en-US" sz="1100" b="0" dirty="0">
                          <a:solidFill>
                            <a:schemeClr val="bg1"/>
                          </a:solidFill>
                        </a:rPr>
                        <a:t>Migration</a:t>
                      </a:r>
                    </a:p>
                  </a:txBody>
                  <a:tcPr marL="182880" marR="18288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a:txBody>
                    <a:bodyPr/>
                    <a:lstStyle/>
                    <a:p>
                      <a:r>
                        <a:rPr lang="en-US" sz="1100" dirty="0">
                          <a:latin typeface="+mn-lt"/>
                          <a:cs typeface="Consolas" panose="020B0609020204030204" pitchFamily="49" charset="0"/>
                        </a:rPr>
                        <a:t>DMS and SSMA</a:t>
                      </a:r>
                    </a:p>
                  </a:txBody>
                  <a:tcPr marL="182880" marT="91440">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1100" dirty="0">
                          <a:latin typeface="+mn-lt"/>
                          <a:cs typeface="Consolas" panose="020B0609020204030204" pitchFamily="49" charset="0"/>
                        </a:rPr>
                        <a:t>Migration service</a:t>
                      </a:r>
                      <a:endParaRPr lang="en-US" sz="1100" dirty="0">
                        <a:latin typeface="+mn-lt"/>
                      </a:endParaRPr>
                    </a:p>
                  </a:txBody>
                  <a:tcPr marL="182880" marT="9144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6"/>
                  </a:ext>
                </a:extLst>
              </a:tr>
              <a:tr h="707040">
                <a:tc>
                  <a:txBody>
                    <a:bodyPr/>
                    <a:lstStyle/>
                    <a:p>
                      <a:r>
                        <a:rPr lang="en-US" sz="1100" b="0" dirty="0">
                          <a:solidFill>
                            <a:schemeClr val="bg1"/>
                          </a:solidFill>
                        </a:rPr>
                        <a:t>Older version</a:t>
                      </a:r>
                    </a:p>
                  </a:txBody>
                  <a:tcPr marL="182880" marR="18288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a:txBody>
                    <a:bodyPr/>
                    <a:lstStyle/>
                    <a:p>
                      <a:r>
                        <a:rPr lang="en-US" sz="1100" dirty="0">
                          <a:latin typeface="+mn-lt"/>
                          <a:cs typeface="Consolas" panose="020B0609020204030204" pitchFamily="49" charset="0"/>
                        </a:rPr>
                        <a:t>Supports and is compatible with older versions of SQL Server (2005-2017)</a:t>
                      </a:r>
                    </a:p>
                  </a:txBody>
                  <a:tcPr marL="182880" marT="91440">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171450" indent="-171450">
                        <a:buFontTx/>
                        <a:buChar char="-"/>
                      </a:pPr>
                      <a:r>
                        <a:rPr lang="en-US" sz="1100" dirty="0">
                          <a:latin typeface="+mn-lt"/>
                          <a:cs typeface="Consolas" panose="020B0609020204030204" pitchFamily="49" charset="0"/>
                        </a:rPr>
                        <a:t>RDS supports SQL 2008 + binary</a:t>
                      </a:r>
                    </a:p>
                    <a:p>
                      <a:pPr marL="171450" indent="-171450">
                        <a:buFontTx/>
                        <a:buChar char="-"/>
                      </a:pPr>
                      <a:r>
                        <a:rPr lang="en-US" sz="1100" dirty="0">
                          <a:latin typeface="+mn-lt"/>
                        </a:rPr>
                        <a:t>Aurora only support a closed-source MySQL version</a:t>
                      </a:r>
                    </a:p>
                  </a:txBody>
                  <a:tcPr marL="182880" marT="9144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7"/>
                  </a:ext>
                </a:extLst>
              </a:tr>
              <a:tr h="274212">
                <a:tc>
                  <a:txBody>
                    <a:bodyPr/>
                    <a:lstStyle/>
                    <a:p>
                      <a:r>
                        <a:rPr lang="en-US" sz="1100" b="0" dirty="0">
                          <a:solidFill>
                            <a:schemeClr val="bg1"/>
                          </a:solidFill>
                        </a:rPr>
                        <a:t>Service type</a:t>
                      </a:r>
                    </a:p>
                  </a:txBody>
                  <a:tcPr marL="182880" marR="18288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a:txBody>
                    <a:bodyPr/>
                    <a:lstStyle/>
                    <a:p>
                      <a:r>
                        <a:rPr lang="en-US" sz="1100" dirty="0">
                          <a:latin typeface="+mn-lt"/>
                        </a:rPr>
                        <a:t>True PaaS</a:t>
                      </a:r>
                    </a:p>
                  </a:txBody>
                  <a:tcPr marL="182880" marT="91440">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1100" dirty="0">
                          <a:latin typeface="+mn-lt"/>
                          <a:cs typeface="Consolas" panose="020B0609020204030204" pitchFamily="49" charset="0"/>
                        </a:rPr>
                        <a:t>Dedicated VMs (“Managed IaaS”), storage size cannot be changed</a:t>
                      </a:r>
                      <a:endParaRPr lang="en-US" sz="1100" dirty="0">
                        <a:latin typeface="+mn-lt"/>
                      </a:endParaRPr>
                    </a:p>
                  </a:txBody>
                  <a:tcPr marL="182880" marT="9144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8"/>
                  </a:ext>
                </a:extLst>
              </a:tr>
              <a:tr h="274212">
                <a:tc>
                  <a:txBody>
                    <a:bodyPr/>
                    <a:lstStyle/>
                    <a:p>
                      <a:r>
                        <a:rPr lang="en-US" sz="1100" b="0" dirty="0">
                          <a:solidFill>
                            <a:schemeClr val="bg1"/>
                          </a:solidFill>
                        </a:rPr>
                        <a:t>RPO</a:t>
                      </a:r>
                    </a:p>
                  </a:txBody>
                  <a:tcPr marL="182880" marR="18288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a:txBody>
                    <a:bodyPr/>
                    <a:lstStyle/>
                    <a:p>
                      <a:r>
                        <a:rPr lang="en-US" sz="1100" dirty="0">
                          <a:latin typeface="+mn-lt"/>
                        </a:rPr>
                        <a:t>&lt; 5 seconds with active geo-replication</a:t>
                      </a:r>
                    </a:p>
                  </a:txBody>
                  <a:tcPr marL="182880" marT="91440">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1100" dirty="0">
                          <a:latin typeface="+mn-lt"/>
                        </a:rPr>
                        <a:t>5 minutes</a:t>
                      </a:r>
                    </a:p>
                  </a:txBody>
                  <a:tcPr marL="182880" marT="9144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247268717"/>
                  </a:ext>
                </a:extLst>
              </a:tr>
            </a:tbl>
          </a:graphicData>
        </a:graphic>
      </p:graphicFrame>
    </p:spTree>
    <p:extLst>
      <p:ext uri="{BB962C8B-B14F-4D97-AF65-F5344CB8AC3E}">
        <p14:creationId xmlns:p14="http://schemas.microsoft.com/office/powerpoint/2010/main" val="220515560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1C09472E-618B-41D9-9531-4AEA87F9B511}"/>
              </a:ext>
            </a:extLst>
          </p:cNvPr>
          <p:cNvSpPr/>
          <p:nvPr/>
        </p:nvSpPr>
        <p:spPr bwMode="auto">
          <a:xfrm>
            <a:off x="5335146" y="0"/>
            <a:ext cx="685685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EC522F5-6FCA-442E-AAA9-DC5343580DB2}"/>
              </a:ext>
            </a:extLst>
          </p:cNvPr>
          <p:cNvSpPr>
            <a:spLocks noGrp="1"/>
          </p:cNvSpPr>
          <p:nvPr>
            <p:ph type="title"/>
          </p:nvPr>
        </p:nvSpPr>
        <p:spPr>
          <a:xfrm>
            <a:off x="351960" y="2229126"/>
            <a:ext cx="4882449" cy="2399748"/>
          </a:xfrm>
        </p:spPr>
        <p:txBody>
          <a:bodyPr/>
          <a:lstStyle/>
          <a:p>
            <a:pPr>
              <a:lnSpc>
                <a:spcPct val="100000"/>
              </a:lnSpc>
            </a:pPr>
            <a:r>
              <a:rPr lang="en-US" sz="3600" spc="0">
                <a:solidFill>
                  <a:schemeClr val="bg2">
                    <a:lumMod val="10000"/>
                  </a:schemeClr>
                </a:solidFill>
                <a:cs typeface="+mn-cs"/>
              </a:rPr>
              <a:t>Get the best of </a:t>
            </a:r>
            <a:br>
              <a:rPr lang="en-US" sz="3600" spc="0">
                <a:solidFill>
                  <a:schemeClr val="bg2">
                    <a:lumMod val="10000"/>
                  </a:schemeClr>
                </a:solidFill>
                <a:cs typeface="+mn-cs"/>
              </a:rPr>
            </a:br>
            <a:r>
              <a:rPr lang="en-US" sz="3600" spc="0">
                <a:solidFill>
                  <a:schemeClr val="bg2">
                    <a:lumMod val="10000"/>
                  </a:schemeClr>
                </a:solidFill>
                <a:cs typeface="+mn-cs"/>
              </a:rPr>
              <a:t>data in the cloud with </a:t>
            </a:r>
            <a:br>
              <a:rPr lang="en-US" sz="3600" spc="0">
                <a:solidFill>
                  <a:schemeClr val="bg2">
                    <a:lumMod val="10000"/>
                  </a:schemeClr>
                </a:solidFill>
                <a:cs typeface="+mn-cs"/>
              </a:rPr>
            </a:br>
            <a:r>
              <a:rPr lang="en-US" sz="3600" spc="0">
                <a:solidFill>
                  <a:schemeClr val="bg2">
                    <a:lumMod val="10000"/>
                  </a:schemeClr>
                </a:solidFill>
                <a:cs typeface="+mn-cs"/>
              </a:rPr>
              <a:t>Azure SQL Database</a:t>
            </a:r>
            <a:br>
              <a:rPr lang="en-US" sz="3600" spc="0">
                <a:solidFill>
                  <a:schemeClr val="tx2"/>
                </a:solidFill>
                <a:cs typeface="+mn-cs"/>
              </a:rPr>
            </a:br>
            <a:endParaRPr lang="en-US" sz="3600" b="1" spc="0">
              <a:solidFill>
                <a:schemeClr val="tx2"/>
              </a:solidFill>
              <a:latin typeface="Segoe UI Semibold" charset="0"/>
              <a:ea typeface="Segoe UI Semibold" charset="0"/>
              <a:cs typeface="Segoe UI Semibold" charset="0"/>
            </a:endParaRPr>
          </a:p>
        </p:txBody>
      </p:sp>
      <p:sp>
        <p:nvSpPr>
          <p:cNvPr id="8" name="Rectangle 7">
            <a:extLst>
              <a:ext uri="{FF2B5EF4-FFF2-40B4-BE49-F238E27FC236}">
                <a16:creationId xmlns:a16="http://schemas.microsoft.com/office/drawing/2014/main" id="{0103B0BF-0BF0-48A8-B8B8-C32AB03D2452}"/>
              </a:ext>
            </a:extLst>
          </p:cNvPr>
          <p:cNvSpPr/>
          <p:nvPr/>
        </p:nvSpPr>
        <p:spPr>
          <a:xfrm>
            <a:off x="83043" y="6597914"/>
            <a:ext cx="5518922" cy="215444"/>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0000">
                    <a:lumMod val="75000"/>
                  </a:srgbClr>
                </a:solidFill>
                <a:effectLst/>
                <a:uLnTx/>
                <a:uFillTx/>
                <a:latin typeface="Segoe UI" panose="020B0502040204020203" pitchFamily="34" charset="0"/>
                <a:ea typeface="+mn-ea"/>
                <a:cs typeface="Segoe UI" panose="020B0502040204020203" pitchFamily="34" charset="0"/>
              </a:rPr>
              <a:t>*Data source: The Business Value of Microsoft Azure SQL Database Services, IDC, March 2015</a:t>
            </a:r>
          </a:p>
        </p:txBody>
      </p:sp>
      <p:sp>
        <p:nvSpPr>
          <p:cNvPr id="169" name="Rectangle 168"/>
          <p:cNvSpPr>
            <a:spLocks noChangeArrowheads="1"/>
          </p:cNvSpPr>
          <p:nvPr/>
        </p:nvSpPr>
        <p:spPr bwMode="auto">
          <a:xfrm>
            <a:off x="830367" y="-103833"/>
            <a:ext cx="3894137" cy="289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 name="Group 1"/>
          <p:cNvGrpSpPr/>
          <p:nvPr/>
        </p:nvGrpSpPr>
        <p:grpSpPr>
          <a:xfrm>
            <a:off x="5838896" y="128337"/>
            <a:ext cx="5849355" cy="6601326"/>
            <a:chOff x="5710903" y="128337"/>
            <a:chExt cx="5849355" cy="6601326"/>
          </a:xfrm>
        </p:grpSpPr>
        <p:sp>
          <p:nvSpPr>
            <p:cNvPr id="9" name="Rectangle 8">
              <a:extLst>
                <a:ext uri="{FF2B5EF4-FFF2-40B4-BE49-F238E27FC236}">
                  <a16:creationId xmlns:a16="http://schemas.microsoft.com/office/drawing/2014/main" id="{7DCA1757-3E6B-4D7B-A948-8CB8B8E3323B}"/>
                </a:ext>
              </a:extLst>
            </p:cNvPr>
            <p:cNvSpPr>
              <a:spLocks/>
            </p:cNvSpPr>
            <p:nvPr/>
          </p:nvSpPr>
          <p:spPr bwMode="auto">
            <a:xfrm>
              <a:off x="8786084" y="238407"/>
              <a:ext cx="2774174" cy="44720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60" tIns="91440" rIns="91440" bIns="46637" numCol="1" rtlCol="0" anchor="t" anchorCtr="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charset="0"/>
                  <a:ea typeface="Segoe UI Semibold" charset="0"/>
                  <a:cs typeface="Segoe UI Semibold" charset="0"/>
                </a:rPr>
                <a:t>Faster time to market</a:t>
              </a:r>
            </a:p>
          </p:txBody>
        </p:sp>
        <p:sp>
          <p:nvSpPr>
            <p:cNvPr id="10" name="Rectangle 9">
              <a:extLst>
                <a:ext uri="{FF2B5EF4-FFF2-40B4-BE49-F238E27FC236}">
                  <a16:creationId xmlns:a16="http://schemas.microsoft.com/office/drawing/2014/main" id="{A06DD35B-47BC-45C0-8019-FA597792BDFE}"/>
                </a:ext>
              </a:extLst>
            </p:cNvPr>
            <p:cNvSpPr>
              <a:spLocks/>
            </p:cNvSpPr>
            <p:nvPr/>
          </p:nvSpPr>
          <p:spPr bwMode="auto">
            <a:xfrm>
              <a:off x="5710903" y="238407"/>
              <a:ext cx="2801955" cy="44720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60" tIns="91440" rIns="91440" bIns="46637" numCol="1" rtlCol="0" anchor="t" anchorCtr="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charset="0"/>
                  <a:ea typeface="Segoe UI Semibold" charset="0"/>
                  <a:cs typeface="Segoe UI Semibold" charset="0"/>
                </a:rPr>
                <a:t>Increased productivity</a:t>
              </a:r>
            </a:p>
          </p:txBody>
        </p:sp>
        <p:sp>
          <p:nvSpPr>
            <p:cNvPr id="11" name="Rectangle 10">
              <a:extLst>
                <a:ext uri="{FF2B5EF4-FFF2-40B4-BE49-F238E27FC236}">
                  <a16:creationId xmlns:a16="http://schemas.microsoft.com/office/drawing/2014/main" id="{1558B95E-86AB-44F8-AC31-B6D7ED4B7EDC}"/>
                </a:ext>
              </a:extLst>
            </p:cNvPr>
            <p:cNvSpPr>
              <a:spLocks/>
            </p:cNvSpPr>
            <p:nvPr/>
          </p:nvSpPr>
          <p:spPr bwMode="auto">
            <a:xfrm>
              <a:off x="9154681" y="3584031"/>
              <a:ext cx="2036980" cy="44720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60" tIns="91440" rIns="91440" bIns="46637" numCol="1" rtlCol="0" anchor="t" anchorCtr="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charset="0"/>
                  <a:ea typeface="Segoe UI Semibold" charset="0"/>
                  <a:cs typeface="Segoe UI Semibold" charset="0"/>
                </a:rPr>
                <a:t>Reduced risks</a:t>
              </a:r>
            </a:p>
          </p:txBody>
        </p:sp>
        <p:sp>
          <p:nvSpPr>
            <p:cNvPr id="12" name="Rectangle 11">
              <a:extLst>
                <a:ext uri="{FF2B5EF4-FFF2-40B4-BE49-F238E27FC236}">
                  <a16:creationId xmlns:a16="http://schemas.microsoft.com/office/drawing/2014/main" id="{FE0E06F0-F4D5-48CA-8F1A-220144D94790}"/>
                </a:ext>
              </a:extLst>
            </p:cNvPr>
            <p:cNvSpPr>
              <a:spLocks/>
            </p:cNvSpPr>
            <p:nvPr/>
          </p:nvSpPr>
          <p:spPr bwMode="auto">
            <a:xfrm>
              <a:off x="6083350" y="3584031"/>
              <a:ext cx="2057060" cy="44720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60" tIns="91440" rIns="91440" bIns="46637" numCol="1" rtlCol="0" anchor="t" anchorCtr="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charset="0"/>
                  <a:ea typeface="Segoe UI Semibold" charset="0"/>
                  <a:cs typeface="Segoe UI Semibold" charset="0"/>
                </a:rPr>
                <a:t>Lower TCO</a:t>
              </a:r>
            </a:p>
          </p:txBody>
        </p:sp>
        <p:sp>
          <p:nvSpPr>
            <p:cNvPr id="13" name="Rectangle 12">
              <a:extLst>
                <a:ext uri="{FF2B5EF4-FFF2-40B4-BE49-F238E27FC236}">
                  <a16:creationId xmlns:a16="http://schemas.microsoft.com/office/drawing/2014/main" id="{9FFC8577-375E-4FCE-AC36-1176508340AB}"/>
                </a:ext>
              </a:extLst>
            </p:cNvPr>
            <p:cNvSpPr/>
            <p:nvPr/>
          </p:nvSpPr>
          <p:spPr>
            <a:xfrm>
              <a:off x="6090186" y="2441294"/>
              <a:ext cx="2043388" cy="584775"/>
            </a:xfrm>
            <a:prstGeom prst="rect">
              <a:avLst/>
            </a:prstGeom>
            <a:noFill/>
          </p:spPr>
          <p:txBody>
            <a:bodyPr wrap="square" lIns="18288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charset="0"/>
                  <a:ea typeface="+mn-ea"/>
                  <a:cs typeface="Segoe UI" charset="0"/>
                </a:rPr>
                <a:t>47% </a:t>
              </a:r>
              <a:r>
                <a:rPr kumimoji="0" lang="en-US" sz="1200" b="0" i="0" u="none" strike="noStrike" kern="1200" cap="none" spc="0" normalizeH="0" baseline="0" noProof="0">
                  <a:ln>
                    <a:noFill/>
                  </a:ln>
                  <a:solidFill>
                    <a:srgbClr val="FFFFFF"/>
                  </a:solidFill>
                  <a:effectLst/>
                  <a:uLnTx/>
                  <a:uFillTx/>
                  <a:latin typeface="Segoe UI"/>
                  <a:ea typeface="+mn-ea"/>
                  <a:cs typeface="+mn-cs"/>
                </a:rPr>
                <a:t>staff time reclaimed for other tasks </a:t>
              </a:r>
            </a:p>
          </p:txBody>
        </p:sp>
        <p:sp>
          <p:nvSpPr>
            <p:cNvPr id="72" name="Rectangle 71">
              <a:extLst>
                <a:ext uri="{FF2B5EF4-FFF2-40B4-BE49-F238E27FC236}">
                  <a16:creationId xmlns:a16="http://schemas.microsoft.com/office/drawing/2014/main" id="{FD7F70C3-2E74-4221-B3A6-6F01CE3A692E}"/>
                </a:ext>
              </a:extLst>
            </p:cNvPr>
            <p:cNvSpPr/>
            <p:nvPr/>
          </p:nvSpPr>
          <p:spPr>
            <a:xfrm>
              <a:off x="8908496" y="2441294"/>
              <a:ext cx="2529350" cy="584775"/>
            </a:xfrm>
            <a:prstGeom prst="rect">
              <a:avLst/>
            </a:prstGeom>
            <a:noFill/>
          </p:spPr>
          <p:txBody>
            <a:bodyPr wrap="square" lIns="18288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charset="0"/>
                  <a:ea typeface="+mn-ea"/>
                  <a:cs typeface="Segoe UI" charset="0"/>
                </a:rPr>
                <a:t>75% </a:t>
              </a:r>
              <a:r>
                <a:rPr kumimoji="0" lang="en-US" sz="1200" b="0" i="0" u="none" strike="noStrike" kern="1200" cap="none" spc="0" normalizeH="0" baseline="0" noProof="0">
                  <a:ln>
                    <a:noFill/>
                  </a:ln>
                  <a:solidFill>
                    <a:srgbClr val="FFFFFF"/>
                  </a:solidFill>
                  <a:effectLst/>
                  <a:uLnTx/>
                  <a:uFillTx/>
                  <a:latin typeface="Segoe UI"/>
                  <a:ea typeface="+mn-ea"/>
                  <a:cs typeface="+mn-cs"/>
                </a:rPr>
                <a:t>faster app deployment cycles than competing databases </a:t>
              </a:r>
            </a:p>
          </p:txBody>
        </p:sp>
        <p:sp>
          <p:nvSpPr>
            <p:cNvPr id="97" name="Rectangle 96">
              <a:extLst>
                <a:ext uri="{FF2B5EF4-FFF2-40B4-BE49-F238E27FC236}">
                  <a16:creationId xmlns:a16="http://schemas.microsoft.com/office/drawing/2014/main" id="{9BF722A2-1837-43B9-8B2D-AE9B999DFCEB}"/>
                </a:ext>
              </a:extLst>
            </p:cNvPr>
            <p:cNvSpPr/>
            <p:nvPr/>
          </p:nvSpPr>
          <p:spPr>
            <a:xfrm>
              <a:off x="6028083" y="5712071"/>
              <a:ext cx="2167594" cy="584775"/>
            </a:xfrm>
            <a:prstGeom prst="rect">
              <a:avLst/>
            </a:prstGeom>
            <a:noFill/>
          </p:spPr>
          <p:txBody>
            <a:bodyPr wrap="square" lIns="18288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charset="0"/>
                  <a:ea typeface="+mn-ea"/>
                  <a:cs typeface="Segoe UI" charset="0"/>
                </a:rPr>
                <a:t>53% </a:t>
              </a:r>
              <a:r>
                <a:rPr kumimoji="0" lang="en-US" sz="1200" b="0" i="0" u="none" strike="noStrike" kern="1200" cap="none" spc="0" normalizeH="0" baseline="0" noProof="0">
                  <a:ln>
                    <a:noFill/>
                  </a:ln>
                  <a:solidFill>
                    <a:srgbClr val="FFFFFF"/>
                  </a:solidFill>
                  <a:effectLst/>
                  <a:uLnTx/>
                  <a:uFillTx/>
                  <a:latin typeface="Segoe UI"/>
                  <a:ea typeface="+mn-ea"/>
                  <a:cs typeface="+mn-cs"/>
                </a:rPr>
                <a:t>less expensive </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than on-prem/hosted</a:t>
              </a:r>
            </a:p>
          </p:txBody>
        </p:sp>
        <p:sp>
          <p:nvSpPr>
            <p:cNvPr id="144" name="Rectangle 143">
              <a:extLst>
                <a:ext uri="{FF2B5EF4-FFF2-40B4-BE49-F238E27FC236}">
                  <a16:creationId xmlns:a16="http://schemas.microsoft.com/office/drawing/2014/main" id="{F8CB2DCA-AE1C-41E5-8FA8-CF0BCE860772}"/>
                </a:ext>
              </a:extLst>
            </p:cNvPr>
            <p:cNvSpPr/>
            <p:nvPr/>
          </p:nvSpPr>
          <p:spPr>
            <a:xfrm>
              <a:off x="9100019" y="5619738"/>
              <a:ext cx="2146304" cy="769441"/>
            </a:xfrm>
            <a:prstGeom prst="rect">
              <a:avLst/>
            </a:prstGeom>
            <a:noFill/>
          </p:spPr>
          <p:txBody>
            <a:bodyPr wrap="square" lIns="18288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charset="0"/>
                  <a:ea typeface="+mn-ea"/>
                  <a:cs typeface="Segoe UI" charset="0"/>
                </a:rPr>
                <a:t>71% </a:t>
              </a:r>
              <a:r>
                <a:rPr kumimoji="0" lang="en-US" sz="1200" b="0" i="0" u="none" strike="noStrike" kern="1200" cap="none" spc="0" normalizeH="0" baseline="0" noProof="0">
                  <a:ln>
                    <a:noFill/>
                  </a:ln>
                  <a:solidFill>
                    <a:srgbClr val="FFFFFF"/>
                  </a:solidFill>
                  <a:effectLst/>
                  <a:uLnTx/>
                  <a:uFillTx/>
                  <a:latin typeface="Segoe UI"/>
                  <a:ea typeface="+mn-ea"/>
                  <a:cs typeface="+mn-cs"/>
                </a:rPr>
                <a:t>fewer cases </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of unplanned downtime </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than competing databases</a:t>
              </a:r>
            </a:p>
          </p:txBody>
        </p:sp>
        <p:cxnSp>
          <p:nvCxnSpPr>
            <p:cNvPr id="148" name="Straight Connector 147"/>
            <p:cNvCxnSpPr/>
            <p:nvPr/>
          </p:nvCxnSpPr>
          <p:spPr>
            <a:xfrm>
              <a:off x="8648970" y="128337"/>
              <a:ext cx="0" cy="6601326"/>
            </a:xfrm>
            <a:prstGeom prst="line">
              <a:avLst/>
            </a:prstGeom>
            <a:ln>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5764991" y="3429000"/>
              <a:ext cx="5767959" cy="0"/>
            </a:xfrm>
            <a:prstGeom prst="line">
              <a:avLst/>
            </a:prstGeom>
            <a:ln>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1" name="speedometer_2">
              <a:extLst>
                <a:ext uri="{FF2B5EF4-FFF2-40B4-BE49-F238E27FC236}">
                  <a16:creationId xmlns:a16="http://schemas.microsoft.com/office/drawing/2014/main" id="{56C0357E-7D30-4503-8B6F-9B3E61461829}"/>
                </a:ext>
              </a:extLst>
            </p:cNvPr>
            <p:cNvSpPr>
              <a:spLocks noChangeAspect="1" noEditPoints="1"/>
            </p:cNvSpPr>
            <p:nvPr/>
          </p:nvSpPr>
          <p:spPr bwMode="auto">
            <a:xfrm>
              <a:off x="9823683" y="4529980"/>
              <a:ext cx="698976" cy="69897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150" name="Group 149">
              <a:extLst>
                <a:ext uri="{FF2B5EF4-FFF2-40B4-BE49-F238E27FC236}">
                  <a16:creationId xmlns:a16="http://schemas.microsoft.com/office/drawing/2014/main" id="{BA977DA9-1AEB-4C7E-9F96-5DACD6E657A1}"/>
                </a:ext>
              </a:extLst>
            </p:cNvPr>
            <p:cNvGrpSpPr/>
            <p:nvPr/>
          </p:nvGrpSpPr>
          <p:grpSpPr>
            <a:xfrm>
              <a:off x="9877280" y="1261744"/>
              <a:ext cx="674236" cy="630330"/>
              <a:chOff x="4933252" y="5569050"/>
              <a:chExt cx="447627" cy="418479"/>
            </a:xfrm>
          </p:grpSpPr>
          <p:sp>
            <p:nvSpPr>
              <p:cNvPr id="211" name="Freeform 22">
                <a:extLst>
                  <a:ext uri="{FF2B5EF4-FFF2-40B4-BE49-F238E27FC236}">
                    <a16:creationId xmlns:a16="http://schemas.microsoft.com/office/drawing/2014/main" id="{448B858E-60F7-42D6-A5CD-BFC9754AF616}"/>
                  </a:ext>
                </a:extLst>
              </p:cNvPr>
              <p:cNvSpPr>
                <a:spLocks/>
              </p:cNvSpPr>
              <p:nvPr/>
            </p:nvSpPr>
            <p:spPr bwMode="auto">
              <a:xfrm>
                <a:off x="5141394" y="5665977"/>
                <a:ext cx="83594" cy="159745"/>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mn-cs"/>
                </a:endParaRPr>
              </a:p>
            </p:txBody>
          </p:sp>
          <p:sp>
            <p:nvSpPr>
              <p:cNvPr id="212" name="Oval 211">
                <a:extLst>
                  <a:ext uri="{FF2B5EF4-FFF2-40B4-BE49-F238E27FC236}">
                    <a16:creationId xmlns:a16="http://schemas.microsoft.com/office/drawing/2014/main" id="{4D37A22E-B924-45F0-B8BF-FCBD45AA4E20}"/>
                  </a:ext>
                </a:extLst>
              </p:cNvPr>
              <p:cNvSpPr/>
              <p:nvPr/>
            </p:nvSpPr>
            <p:spPr bwMode="auto">
              <a:xfrm>
                <a:off x="4933252" y="5569050"/>
                <a:ext cx="418480" cy="418479"/>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err="1">
                  <a:ln>
                    <a:noFill/>
                  </a:ln>
                  <a:gradFill>
                    <a:gsLst>
                      <a:gs pos="0">
                        <a:srgbClr val="000000"/>
                      </a:gs>
                      <a:gs pos="100000">
                        <a:srgbClr val="000000"/>
                      </a:gs>
                    </a:gsLst>
                    <a:lin ang="5400000" scaled="1"/>
                  </a:gradFill>
                  <a:effectLst/>
                  <a:uLnTx/>
                  <a:uFillTx/>
                  <a:latin typeface="Segoe UI"/>
                  <a:ea typeface="+mn-ea"/>
                  <a:cs typeface="+mn-cs"/>
                </a:endParaRPr>
              </a:p>
            </p:txBody>
          </p:sp>
          <p:sp>
            <p:nvSpPr>
              <p:cNvPr id="213" name="Rectangle 212">
                <a:extLst>
                  <a:ext uri="{FF2B5EF4-FFF2-40B4-BE49-F238E27FC236}">
                    <a16:creationId xmlns:a16="http://schemas.microsoft.com/office/drawing/2014/main" id="{B2F2439F-356B-4F0D-A88D-6817E9D434CC}"/>
                  </a:ext>
                </a:extLst>
              </p:cNvPr>
              <p:cNvSpPr/>
              <p:nvPr/>
            </p:nvSpPr>
            <p:spPr bwMode="auto">
              <a:xfrm rot="20637905">
                <a:off x="5320227" y="5701303"/>
                <a:ext cx="58148" cy="50053"/>
              </a:xfrm>
              <a:prstGeom prst="rect">
                <a:avLst/>
              </a:prstGeom>
              <a:solidFill>
                <a:schemeClr val="tx2"/>
              </a:solidFill>
              <a:ln w="1270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gradFill>
                    <a:gsLst>
                      <a:gs pos="0">
                        <a:srgbClr val="000000"/>
                      </a:gs>
                      <a:gs pos="100000">
                        <a:srgbClr val="000000"/>
                      </a:gs>
                    </a:gsLst>
                    <a:lin ang="5400000" scaled="1"/>
                  </a:gradFill>
                  <a:effectLst/>
                  <a:uLnTx/>
                  <a:uFillTx/>
                  <a:latin typeface="Segoe UI"/>
                  <a:ea typeface="Segoe UI" pitchFamily="34" charset="0"/>
                  <a:cs typeface="Segoe UI" pitchFamily="34" charset="0"/>
                </a:endParaRPr>
              </a:p>
            </p:txBody>
          </p:sp>
          <p:sp>
            <p:nvSpPr>
              <p:cNvPr id="214" name="Freeform 36">
                <a:extLst>
                  <a:ext uri="{FF2B5EF4-FFF2-40B4-BE49-F238E27FC236}">
                    <a16:creationId xmlns:a16="http://schemas.microsoft.com/office/drawing/2014/main" id="{536B6048-3544-45DF-B347-85195A3BB16C}"/>
                  </a:ext>
                </a:extLst>
              </p:cNvPr>
              <p:cNvSpPr>
                <a:spLocks/>
              </p:cNvSpPr>
              <p:nvPr/>
            </p:nvSpPr>
            <p:spPr bwMode="auto">
              <a:xfrm rot="12755080">
                <a:off x="5329889" y="5756900"/>
                <a:ext cx="50990" cy="51833"/>
              </a:xfrm>
              <a:custGeom>
                <a:avLst/>
                <a:gdLst>
                  <a:gd name="T0" fmla="*/ 121 w 121"/>
                  <a:gd name="T1" fmla="*/ 0 h 123"/>
                  <a:gd name="T2" fmla="*/ 119 w 121"/>
                  <a:gd name="T3" fmla="*/ 123 h 123"/>
                  <a:gd name="T4" fmla="*/ 0 w 121"/>
                  <a:gd name="T5" fmla="*/ 121 h 123"/>
                </a:gdLst>
                <a:ahLst/>
                <a:cxnLst>
                  <a:cxn ang="0">
                    <a:pos x="T0" y="T1"/>
                  </a:cxn>
                  <a:cxn ang="0">
                    <a:pos x="T2" y="T3"/>
                  </a:cxn>
                  <a:cxn ang="0">
                    <a:pos x="T4" y="T5"/>
                  </a:cxn>
                </a:cxnLst>
                <a:rect l="0" t="0" r="r" b="b"/>
                <a:pathLst>
                  <a:path w="121" h="123">
                    <a:moveTo>
                      <a:pt x="121" y="0"/>
                    </a:moveTo>
                    <a:lnTo>
                      <a:pt x="119" y="123"/>
                    </a:lnTo>
                    <a:lnTo>
                      <a:pt x="0" y="121"/>
                    </a:lnTo>
                  </a:path>
                </a:pathLst>
              </a:cu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mn-cs"/>
                </a:endParaRPr>
              </a:p>
            </p:txBody>
          </p:sp>
        </p:grpSp>
        <p:sp>
          <p:nvSpPr>
            <p:cNvPr id="233" name="graph_2">
              <a:extLst>
                <a:ext uri="{FF2B5EF4-FFF2-40B4-BE49-F238E27FC236}">
                  <a16:creationId xmlns:a16="http://schemas.microsoft.com/office/drawing/2014/main" id="{66E04944-BFB3-4C1E-B92F-95CF984E0A76}"/>
                </a:ext>
              </a:extLst>
            </p:cNvPr>
            <p:cNvSpPr>
              <a:spLocks noChangeAspect="1" noEditPoints="1"/>
            </p:cNvSpPr>
            <p:nvPr/>
          </p:nvSpPr>
          <p:spPr bwMode="auto">
            <a:xfrm>
              <a:off x="7016289" y="1407739"/>
              <a:ext cx="593582" cy="348044"/>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34" name="Group 233">
              <a:extLst>
                <a:ext uri="{FF2B5EF4-FFF2-40B4-BE49-F238E27FC236}">
                  <a16:creationId xmlns:a16="http://schemas.microsoft.com/office/drawing/2014/main" id="{52C2D292-2A78-4564-AA81-30AF093F10AB}"/>
                </a:ext>
              </a:extLst>
            </p:cNvPr>
            <p:cNvGrpSpPr/>
            <p:nvPr/>
          </p:nvGrpSpPr>
          <p:grpSpPr>
            <a:xfrm>
              <a:off x="7015425" y="4613509"/>
              <a:ext cx="208476" cy="695630"/>
              <a:chOff x="3402841" y="1078173"/>
              <a:chExt cx="1725387" cy="5757122"/>
            </a:xfrm>
          </p:grpSpPr>
          <p:sp>
            <p:nvSpPr>
              <p:cNvPr id="235" name="Freeform: Shape 234">
                <a:extLst>
                  <a:ext uri="{FF2B5EF4-FFF2-40B4-BE49-F238E27FC236}">
                    <a16:creationId xmlns:a16="http://schemas.microsoft.com/office/drawing/2014/main" id="{6B4FE990-34C0-421B-B77A-821BE4431AD5}"/>
                  </a:ext>
                </a:extLst>
              </p:cNvPr>
              <p:cNvSpPr/>
              <p:nvPr/>
            </p:nvSpPr>
            <p:spPr bwMode="auto">
              <a:xfrm>
                <a:off x="3402841" y="1540414"/>
                <a:ext cx="1725387" cy="3544816"/>
              </a:xfrm>
              <a:custGeom>
                <a:avLst/>
                <a:gdLst>
                  <a:gd name="connsiteX0" fmla="*/ 1610436 w 1744997"/>
                  <a:gd name="connsiteY0" fmla="*/ 0 h 3184478"/>
                  <a:gd name="connsiteX1" fmla="*/ 90985 w 1744997"/>
                  <a:gd name="connsiteY1" fmla="*/ 523165 h 3184478"/>
                  <a:gd name="connsiteX2" fmla="*/ 900752 w 1744997"/>
                  <a:gd name="connsiteY2" fmla="*/ 1628633 h 3184478"/>
                  <a:gd name="connsiteX3" fmla="*/ 1724167 w 1744997"/>
                  <a:gd name="connsiteY3" fmla="*/ 2602174 h 3184478"/>
                  <a:gd name="connsiteX4" fmla="*/ 0 w 1744997"/>
                  <a:gd name="connsiteY4" fmla="*/ 3184478 h 3184478"/>
                  <a:gd name="connsiteX0" fmla="*/ 1610436 w 1724272"/>
                  <a:gd name="connsiteY0" fmla="*/ 0 h 3184478"/>
                  <a:gd name="connsiteX1" fmla="*/ 90985 w 1724272"/>
                  <a:gd name="connsiteY1" fmla="*/ 523165 h 3184478"/>
                  <a:gd name="connsiteX2" fmla="*/ 1724167 w 1724272"/>
                  <a:gd name="connsiteY2" fmla="*/ 2602174 h 3184478"/>
                  <a:gd name="connsiteX3" fmla="*/ 0 w 1724272"/>
                  <a:gd name="connsiteY3" fmla="*/ 3184478 h 3184478"/>
                  <a:gd name="connsiteX0" fmla="*/ 1610436 w 1724272"/>
                  <a:gd name="connsiteY0" fmla="*/ 137369 h 3321847"/>
                  <a:gd name="connsiteX1" fmla="*/ 90985 w 1724272"/>
                  <a:gd name="connsiteY1" fmla="*/ 660534 h 3321847"/>
                  <a:gd name="connsiteX2" fmla="*/ 1724167 w 1724272"/>
                  <a:gd name="connsiteY2" fmla="*/ 2739543 h 3321847"/>
                  <a:gd name="connsiteX3" fmla="*/ 0 w 1724272"/>
                  <a:gd name="connsiteY3" fmla="*/ 3321847 h 3321847"/>
                  <a:gd name="connsiteX0" fmla="*/ 1610436 w 1724265"/>
                  <a:gd name="connsiteY0" fmla="*/ 256061 h 3440539"/>
                  <a:gd name="connsiteX1" fmla="*/ 90985 w 1724265"/>
                  <a:gd name="connsiteY1" fmla="*/ 779226 h 3440539"/>
                  <a:gd name="connsiteX2" fmla="*/ 1724167 w 1724265"/>
                  <a:gd name="connsiteY2" fmla="*/ 2858235 h 3440539"/>
                  <a:gd name="connsiteX3" fmla="*/ 0 w 1724265"/>
                  <a:gd name="connsiteY3" fmla="*/ 3440539 h 3440539"/>
                  <a:gd name="connsiteX0" fmla="*/ 1610436 w 1741923"/>
                  <a:gd name="connsiteY0" fmla="*/ 256061 h 3440539"/>
                  <a:gd name="connsiteX1" fmla="*/ 90985 w 1741923"/>
                  <a:gd name="connsiteY1" fmla="*/ 779226 h 3440539"/>
                  <a:gd name="connsiteX2" fmla="*/ 1724167 w 1741923"/>
                  <a:gd name="connsiteY2" fmla="*/ 2858235 h 3440539"/>
                  <a:gd name="connsiteX3" fmla="*/ 0 w 1741923"/>
                  <a:gd name="connsiteY3" fmla="*/ 3440539 h 3440539"/>
                  <a:gd name="connsiteX0" fmla="*/ 1610436 w 1724327"/>
                  <a:gd name="connsiteY0" fmla="*/ 256061 h 3440539"/>
                  <a:gd name="connsiteX1" fmla="*/ 90985 w 1724327"/>
                  <a:gd name="connsiteY1" fmla="*/ 779226 h 3440539"/>
                  <a:gd name="connsiteX2" fmla="*/ 1724167 w 1724327"/>
                  <a:gd name="connsiteY2" fmla="*/ 2858235 h 3440539"/>
                  <a:gd name="connsiteX3" fmla="*/ 0 w 1724327"/>
                  <a:gd name="connsiteY3" fmla="*/ 3440539 h 3440539"/>
                  <a:gd name="connsiteX0" fmla="*/ 1610436 w 1725288"/>
                  <a:gd name="connsiteY0" fmla="*/ 256061 h 3482768"/>
                  <a:gd name="connsiteX1" fmla="*/ 90985 w 1725288"/>
                  <a:gd name="connsiteY1" fmla="*/ 779226 h 3482768"/>
                  <a:gd name="connsiteX2" fmla="*/ 1724167 w 1725288"/>
                  <a:gd name="connsiteY2" fmla="*/ 2858235 h 3482768"/>
                  <a:gd name="connsiteX3" fmla="*/ 0 w 1725288"/>
                  <a:gd name="connsiteY3" fmla="*/ 3440539 h 3482768"/>
                  <a:gd name="connsiteX0" fmla="*/ 1610436 w 1725288"/>
                  <a:gd name="connsiteY0" fmla="*/ 256061 h 3630751"/>
                  <a:gd name="connsiteX1" fmla="*/ 90985 w 1725288"/>
                  <a:gd name="connsiteY1" fmla="*/ 779226 h 3630751"/>
                  <a:gd name="connsiteX2" fmla="*/ 1724167 w 1725288"/>
                  <a:gd name="connsiteY2" fmla="*/ 2858235 h 3630751"/>
                  <a:gd name="connsiteX3" fmla="*/ 0 w 1725288"/>
                  <a:gd name="connsiteY3" fmla="*/ 3440539 h 3630751"/>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14"/>
                  <a:gd name="connsiteY0" fmla="*/ 194772 h 3569462"/>
                  <a:gd name="connsiteX1" fmla="*/ 90985 w 1725214"/>
                  <a:gd name="connsiteY1" fmla="*/ 717937 h 3569462"/>
                  <a:gd name="connsiteX2" fmla="*/ 1724167 w 1725214"/>
                  <a:gd name="connsiteY2" fmla="*/ 2796946 h 3569462"/>
                  <a:gd name="connsiteX3" fmla="*/ 0 w 1725214"/>
                  <a:gd name="connsiteY3" fmla="*/ 3379250 h 3569462"/>
                  <a:gd name="connsiteX0" fmla="*/ 1610436 w 1725401"/>
                  <a:gd name="connsiteY0" fmla="*/ 194772 h 3569481"/>
                  <a:gd name="connsiteX1" fmla="*/ 90985 w 1725401"/>
                  <a:gd name="connsiteY1" fmla="*/ 717937 h 3569481"/>
                  <a:gd name="connsiteX2" fmla="*/ 1724167 w 1725401"/>
                  <a:gd name="connsiteY2" fmla="*/ 2796946 h 3569481"/>
                  <a:gd name="connsiteX3" fmla="*/ 0 w 1725401"/>
                  <a:gd name="connsiteY3" fmla="*/ 3379250 h 3569481"/>
                  <a:gd name="connsiteX0" fmla="*/ 1610436 w 1725387"/>
                  <a:gd name="connsiteY0" fmla="*/ 170107 h 3544816"/>
                  <a:gd name="connsiteX1" fmla="*/ 90985 w 1725387"/>
                  <a:gd name="connsiteY1" fmla="*/ 693272 h 3544816"/>
                  <a:gd name="connsiteX2" fmla="*/ 1724167 w 1725387"/>
                  <a:gd name="connsiteY2" fmla="*/ 2772281 h 3544816"/>
                  <a:gd name="connsiteX3" fmla="*/ 0 w 1725387"/>
                  <a:gd name="connsiteY3" fmla="*/ 3354585 h 3544816"/>
                </a:gdLst>
                <a:ahLst/>
                <a:cxnLst>
                  <a:cxn ang="0">
                    <a:pos x="connsiteX0" y="connsiteY0"/>
                  </a:cxn>
                  <a:cxn ang="0">
                    <a:pos x="connsiteX1" y="connsiteY1"/>
                  </a:cxn>
                  <a:cxn ang="0">
                    <a:pos x="connsiteX2" y="connsiteY2"/>
                  </a:cxn>
                  <a:cxn ang="0">
                    <a:pos x="connsiteX3" y="connsiteY3"/>
                  </a:cxn>
                </a:cxnLst>
                <a:rect l="l" t="t" r="r" b="b"/>
                <a:pathLst>
                  <a:path w="1725387" h="3544816">
                    <a:moveTo>
                      <a:pt x="1610436" y="170107"/>
                    </a:moveTo>
                    <a:cubicBezTo>
                      <a:pt x="864359" y="-204447"/>
                      <a:pt x="234321" y="70327"/>
                      <a:pt x="90985" y="693272"/>
                    </a:cubicBezTo>
                    <a:cubicBezTo>
                      <a:pt x="-144789" y="1717958"/>
                      <a:pt x="1780667" y="1815552"/>
                      <a:pt x="1724167" y="2772281"/>
                    </a:cubicBezTo>
                    <a:cubicBezTo>
                      <a:pt x="1662160" y="3822254"/>
                      <a:pt x="291152" y="3566126"/>
                      <a:pt x="0" y="3354585"/>
                    </a:cubicBezTo>
                  </a:path>
                </a:pathLst>
              </a:cu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236" name="Straight Connector 235">
                <a:extLst>
                  <a:ext uri="{FF2B5EF4-FFF2-40B4-BE49-F238E27FC236}">
                    <a16:creationId xmlns:a16="http://schemas.microsoft.com/office/drawing/2014/main" id="{17150421-F396-4600-8F27-93085E39E65C}"/>
                  </a:ext>
                </a:extLst>
              </p:cNvPr>
              <p:cNvCxnSpPr>
                <a:cxnSpLocks/>
              </p:cNvCxnSpPr>
              <p:nvPr/>
            </p:nvCxnSpPr>
            <p:spPr>
              <a:xfrm>
                <a:off x="4294501" y="1078173"/>
                <a:ext cx="0" cy="5757122"/>
              </a:xfrm>
              <a:prstGeom prst="line">
                <a:avLst/>
              </a:prstGeom>
              <a:ln w="127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75567309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32E00D37-841E-4CBA-8A2D-1F8914FAC4E9}"/>
              </a:ext>
            </a:extLst>
          </p:cNvPr>
          <p:cNvSpPr txBox="1">
            <a:spLocks/>
          </p:cNvSpPr>
          <p:nvPr/>
        </p:nvSpPr>
        <p:spPr>
          <a:xfrm>
            <a:off x="864" y="487"/>
            <a:ext cx="11654187" cy="1570434"/>
          </a:xfrm>
          <a:prstGeom prst="rect">
            <a:avLst/>
          </a:prstGeom>
        </p:spPr>
        <p:txBody>
          <a:bodyPr vert="horz" wrap="square" lIns="548562" tIns="548562" rIns="91427"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225">
              <a:lnSpc>
                <a:spcPct val="100000"/>
              </a:lnSpc>
              <a:defRPr/>
            </a:pPr>
            <a:r>
              <a:rPr lang="en-US" sz="1765" cap="all" spc="500" dirty="0">
                <a:solidFill>
                  <a:srgbClr val="0078D7"/>
                </a:solidFill>
                <a:latin typeface="Segoe UI Semilight" charset="0"/>
                <a:cs typeface="Segoe UI Semilight" charset="0"/>
              </a:rPr>
              <a:t>BENEFITS</a:t>
            </a:r>
            <a:br>
              <a:rPr lang="en-US" sz="3137" cap="all" spc="500" dirty="0">
                <a:solidFill>
                  <a:srgbClr val="0078D7"/>
                </a:solidFill>
                <a:latin typeface="Segoe UI Semilight" charset="0"/>
                <a:cs typeface="Segoe UI Semilight" charset="0"/>
              </a:rPr>
            </a:br>
            <a:r>
              <a:rPr lang="en-US" sz="3137" cap="all" spc="500" dirty="0">
                <a:solidFill>
                  <a:srgbClr val="0078D7"/>
                </a:solidFill>
                <a:latin typeface="Segoe UI Semilight" charset="0"/>
                <a:cs typeface="Segoe UI Semilight" charset="0"/>
              </a:rPr>
              <a:t>MOVING TO AZURE using SQL database &amp; Database Migration Service</a:t>
            </a:r>
          </a:p>
          <a:p>
            <a:pPr defTabSz="914225">
              <a:lnSpc>
                <a:spcPct val="100000"/>
              </a:lnSpc>
              <a:defRPr/>
            </a:pPr>
            <a:r>
              <a:rPr lang="en-US" sz="3529" cap="all" spc="500" dirty="0">
                <a:solidFill>
                  <a:srgbClr val="0078D7"/>
                </a:solidFill>
                <a:latin typeface="Segoe UI Semilight" charset="0"/>
                <a:cs typeface="Segoe UI Semilight" charset="0"/>
              </a:rPr>
              <a:t> </a:t>
            </a:r>
          </a:p>
        </p:txBody>
      </p:sp>
      <p:grpSp>
        <p:nvGrpSpPr>
          <p:cNvPr id="7" name="Group 6"/>
          <p:cNvGrpSpPr/>
          <p:nvPr/>
        </p:nvGrpSpPr>
        <p:grpSpPr>
          <a:xfrm>
            <a:off x="9089787" y="2296838"/>
            <a:ext cx="2527691" cy="3522629"/>
            <a:chOff x="9049870" y="1842247"/>
            <a:chExt cx="2528049" cy="3523129"/>
          </a:xfrm>
        </p:grpSpPr>
        <p:sp>
          <p:nvSpPr>
            <p:cNvPr id="38" name="Rectangle 37"/>
            <p:cNvSpPr/>
            <p:nvPr/>
          </p:nvSpPr>
          <p:spPr bwMode="auto">
            <a:xfrm>
              <a:off x="9049870" y="3334870"/>
              <a:ext cx="2514601" cy="2030506"/>
            </a:xfrm>
            <a:prstGeom prst="rect">
              <a:avLst/>
            </a:prstGeom>
            <a:noFill/>
            <a:ln>
              <a:solidFill>
                <a:schemeClr val="bg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p:cNvSpPr/>
            <p:nvPr/>
          </p:nvSpPr>
          <p:spPr bwMode="auto">
            <a:xfrm>
              <a:off x="9049870" y="1842247"/>
              <a:ext cx="2514601" cy="1506070"/>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Text Placeholder 15"/>
            <p:cNvSpPr txBox="1">
              <a:spLocks/>
            </p:cNvSpPr>
            <p:nvPr/>
          </p:nvSpPr>
          <p:spPr>
            <a:xfrm>
              <a:off x="9076765" y="3410822"/>
              <a:ext cx="2501154" cy="629178"/>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14192">
                <a:buNone/>
                <a:defRPr/>
              </a:pPr>
              <a:r>
                <a:rPr lang="en-US" sz="1800" b="1" spc="100" dirty="0">
                  <a:solidFill>
                    <a:srgbClr val="0078D7"/>
                  </a:solidFill>
                  <a:latin typeface="Segoe UI Semibold" charset="0"/>
                  <a:ea typeface="Segoe UI Semibold" charset="0"/>
                  <a:cs typeface="Segoe UI Semibold" charset="0"/>
                </a:rPr>
                <a:t>Technical </a:t>
              </a:r>
              <a:br>
                <a:rPr lang="en-US" sz="1800" b="1" spc="100" dirty="0">
                  <a:solidFill>
                    <a:srgbClr val="0078D7"/>
                  </a:solidFill>
                  <a:latin typeface="Segoe UI Semibold" charset="0"/>
                  <a:ea typeface="Segoe UI Semibold" charset="0"/>
                  <a:cs typeface="Segoe UI Semibold" charset="0"/>
                </a:rPr>
              </a:br>
              <a:r>
                <a:rPr lang="en-US" sz="1800" b="1" spc="100" dirty="0">
                  <a:solidFill>
                    <a:srgbClr val="0078D7"/>
                  </a:solidFill>
                  <a:latin typeface="Segoe UI Semibold" charset="0"/>
                  <a:ea typeface="Segoe UI Semibold" charset="0"/>
                  <a:cs typeface="Segoe UI Semibold" charset="0"/>
                </a:rPr>
                <a:t>advantages</a:t>
              </a:r>
            </a:p>
          </p:txBody>
        </p:sp>
        <p:sp>
          <p:nvSpPr>
            <p:cNvPr id="69" name="Text Placeholder 13"/>
            <p:cNvSpPr txBox="1">
              <a:spLocks/>
            </p:cNvSpPr>
            <p:nvPr/>
          </p:nvSpPr>
          <p:spPr>
            <a:xfrm>
              <a:off x="9157448" y="4085287"/>
              <a:ext cx="2326340" cy="1199407"/>
            </a:xfrm>
            <a:prstGeom prst="rect">
              <a:avLst/>
            </a:prstGeom>
          </p:spPr>
          <p:txBody>
            <a:bodyPr lIns="0" tIns="0" rIns="0" bIns="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14192">
                <a:lnSpc>
                  <a:spcPct val="100000"/>
                </a:lnSpc>
                <a:spcBef>
                  <a:spcPts val="0"/>
                </a:spcBef>
                <a:spcAft>
                  <a:spcPts val="1000"/>
                </a:spcAft>
                <a:buNone/>
                <a:defRPr/>
              </a:pPr>
              <a:r>
                <a:rPr lang="en-US" sz="1200" spc="100" dirty="0">
                  <a:solidFill>
                    <a:srgbClr val="505050"/>
                  </a:solidFill>
                  <a:latin typeface="Segoe UI" charset="0"/>
                  <a:ea typeface="Segoe UI" charset="0"/>
                  <a:cs typeface="Segoe UI" charset="0"/>
                </a:rPr>
                <a:t>Zero Data Loss and minimal down time during migration </a:t>
              </a:r>
            </a:p>
            <a:p>
              <a:pPr marL="0" indent="0" defTabSz="914192">
                <a:lnSpc>
                  <a:spcPct val="100000"/>
                </a:lnSpc>
                <a:spcBef>
                  <a:spcPts val="0"/>
                </a:spcBef>
                <a:spcAft>
                  <a:spcPts val="1000"/>
                </a:spcAft>
                <a:buNone/>
                <a:defRPr/>
              </a:pPr>
              <a:r>
                <a:rPr lang="en-US" sz="1200" spc="100" dirty="0">
                  <a:solidFill>
                    <a:srgbClr val="505050"/>
                  </a:solidFill>
                  <a:latin typeface="Segoe UI" charset="0"/>
                  <a:ea typeface="Segoe UI" charset="0"/>
                  <a:cs typeface="Segoe UI" charset="0"/>
                </a:rPr>
                <a:t>Strong compatibility with SQL Server </a:t>
              </a:r>
            </a:p>
          </p:txBody>
        </p:sp>
        <p:sp>
          <p:nvSpPr>
            <p:cNvPr id="17" name="Freeform 17">
              <a:extLst>
                <a:ext uri="{FF2B5EF4-FFF2-40B4-BE49-F238E27FC236}">
                  <a16:creationId xmlns:a16="http://schemas.microsoft.com/office/drawing/2014/main" id="{3E62B7FE-CDA8-4DBC-9D40-5142EDE3BBBC}"/>
                </a:ext>
              </a:extLst>
            </p:cNvPr>
            <p:cNvSpPr>
              <a:spLocks noEditPoints="1"/>
            </p:cNvSpPr>
            <p:nvPr/>
          </p:nvSpPr>
          <p:spPr bwMode="auto">
            <a:xfrm>
              <a:off x="9933039" y="2210150"/>
              <a:ext cx="845525" cy="779986"/>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bg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Semilight"/>
              </a:endParaRPr>
            </a:p>
          </p:txBody>
        </p:sp>
      </p:grpSp>
      <p:grpSp>
        <p:nvGrpSpPr>
          <p:cNvPr id="9" name="Group 8"/>
          <p:cNvGrpSpPr/>
          <p:nvPr/>
        </p:nvGrpSpPr>
        <p:grpSpPr>
          <a:xfrm>
            <a:off x="6266306" y="2296838"/>
            <a:ext cx="2514244" cy="3522629"/>
            <a:chOff x="6158752" y="1842247"/>
            <a:chExt cx="2514601" cy="3523129"/>
          </a:xfrm>
        </p:grpSpPr>
        <p:sp>
          <p:nvSpPr>
            <p:cNvPr id="33" name="Rectangle 32"/>
            <p:cNvSpPr/>
            <p:nvPr/>
          </p:nvSpPr>
          <p:spPr bwMode="auto">
            <a:xfrm>
              <a:off x="6158752" y="3334870"/>
              <a:ext cx="2514601" cy="2030506"/>
            </a:xfrm>
            <a:prstGeom prst="rect">
              <a:avLst/>
            </a:prstGeom>
            <a:noFill/>
            <a:ln>
              <a:solidFill>
                <a:schemeClr val="bg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Rectangle 36"/>
            <p:cNvSpPr/>
            <p:nvPr/>
          </p:nvSpPr>
          <p:spPr bwMode="auto">
            <a:xfrm>
              <a:off x="6158752" y="1842247"/>
              <a:ext cx="2514601" cy="1506070"/>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Text Placeholder 12"/>
            <p:cNvSpPr txBox="1">
              <a:spLocks/>
            </p:cNvSpPr>
            <p:nvPr/>
          </p:nvSpPr>
          <p:spPr>
            <a:xfrm>
              <a:off x="6225989" y="3410822"/>
              <a:ext cx="2205317" cy="680640"/>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14192">
                <a:buNone/>
                <a:defRPr/>
              </a:pPr>
              <a:r>
                <a:rPr lang="en-US" sz="1800" b="1" spc="100" dirty="0">
                  <a:solidFill>
                    <a:srgbClr val="0078D7"/>
                  </a:solidFill>
                  <a:latin typeface="Segoe UI Semibold" charset="0"/>
                  <a:ea typeface="Segoe UI Semibold" charset="0"/>
                  <a:cs typeface="Segoe UI Semibold" charset="0"/>
                </a:rPr>
                <a:t>Cost </a:t>
              </a:r>
              <a:br>
                <a:rPr lang="en-US" sz="1800" b="1" spc="100" dirty="0">
                  <a:solidFill>
                    <a:srgbClr val="0078D7"/>
                  </a:solidFill>
                  <a:latin typeface="Segoe UI Semibold" charset="0"/>
                  <a:ea typeface="Segoe UI Semibold" charset="0"/>
                  <a:cs typeface="Segoe UI Semibold" charset="0"/>
                </a:rPr>
              </a:br>
              <a:r>
                <a:rPr lang="en-US" sz="1800" b="1" spc="100" dirty="0">
                  <a:solidFill>
                    <a:srgbClr val="0078D7"/>
                  </a:solidFill>
                  <a:latin typeface="Segoe UI Semibold" charset="0"/>
                  <a:ea typeface="Segoe UI Semibold" charset="0"/>
                  <a:cs typeface="Segoe UI Semibold" charset="0"/>
                </a:rPr>
                <a:t>optimization</a:t>
              </a:r>
            </a:p>
          </p:txBody>
        </p:sp>
        <p:sp>
          <p:nvSpPr>
            <p:cNvPr id="68" name="Text Placeholder 8"/>
            <p:cNvSpPr txBox="1">
              <a:spLocks/>
            </p:cNvSpPr>
            <p:nvPr/>
          </p:nvSpPr>
          <p:spPr>
            <a:xfrm>
              <a:off x="6293224" y="4085287"/>
              <a:ext cx="2326341" cy="1172514"/>
            </a:xfrm>
            <a:prstGeom prst="rect">
              <a:avLst/>
            </a:prstGeom>
          </p:spPr>
          <p:txBody>
            <a:bodyPr lIns="0" tIns="0" rIns="0" bIns="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14192">
                <a:lnSpc>
                  <a:spcPct val="100000"/>
                </a:lnSpc>
                <a:spcBef>
                  <a:spcPts val="0"/>
                </a:spcBef>
                <a:spcAft>
                  <a:spcPts val="1000"/>
                </a:spcAft>
                <a:buNone/>
                <a:defRPr/>
              </a:pPr>
              <a:r>
                <a:rPr lang="en-US" sz="1200" spc="100" dirty="0">
                  <a:solidFill>
                    <a:srgbClr val="505050"/>
                  </a:solidFill>
                  <a:latin typeface="Segoe UI" charset="0"/>
                  <a:ea typeface="Segoe UI" charset="0"/>
                  <a:cs typeface="Segoe UI" charset="0"/>
                </a:rPr>
                <a:t>Takes load off DBAs and reduces patching footprint </a:t>
              </a:r>
            </a:p>
            <a:p>
              <a:pPr marL="0" indent="0" defTabSz="914192">
                <a:lnSpc>
                  <a:spcPct val="100000"/>
                </a:lnSpc>
                <a:spcBef>
                  <a:spcPts val="0"/>
                </a:spcBef>
                <a:spcAft>
                  <a:spcPts val="1000"/>
                </a:spcAft>
                <a:buNone/>
                <a:defRPr/>
              </a:pPr>
              <a:r>
                <a:rPr lang="en-US" sz="1200" spc="100" dirty="0">
                  <a:solidFill>
                    <a:srgbClr val="505050"/>
                  </a:solidFill>
                  <a:latin typeface="Segoe UI" charset="0"/>
                  <a:ea typeface="Segoe UI" charset="0"/>
                  <a:cs typeface="Segoe UI" charset="0"/>
                </a:rPr>
                <a:t>Virtualized SQL licenses drive savings </a:t>
              </a:r>
            </a:p>
            <a:p>
              <a:pPr marL="0" indent="0" defTabSz="914192">
                <a:lnSpc>
                  <a:spcPct val="100000"/>
                </a:lnSpc>
                <a:spcBef>
                  <a:spcPts val="0"/>
                </a:spcBef>
                <a:spcAft>
                  <a:spcPts val="1000"/>
                </a:spcAft>
                <a:buNone/>
                <a:defRPr/>
              </a:pPr>
              <a:endParaRPr lang="en-US" sz="1200" spc="100" dirty="0">
                <a:solidFill>
                  <a:srgbClr val="505050"/>
                </a:solidFill>
                <a:latin typeface="Segoe UI" charset="0"/>
                <a:ea typeface="Segoe UI" charset="0"/>
                <a:cs typeface="Segoe UI" charset="0"/>
              </a:endParaRPr>
            </a:p>
            <a:p>
              <a:pPr marL="0" indent="0" defTabSz="914192">
                <a:lnSpc>
                  <a:spcPct val="100000"/>
                </a:lnSpc>
                <a:spcBef>
                  <a:spcPts val="0"/>
                </a:spcBef>
                <a:spcAft>
                  <a:spcPts val="1000"/>
                </a:spcAft>
                <a:buNone/>
                <a:defRPr/>
              </a:pPr>
              <a:endParaRPr lang="en-US" sz="1200" spc="100" dirty="0">
                <a:solidFill>
                  <a:srgbClr val="505050"/>
                </a:solidFill>
                <a:latin typeface="Segoe UI" charset="0"/>
                <a:ea typeface="Segoe UI" charset="0"/>
                <a:cs typeface="Segoe UI" charset="0"/>
              </a:endParaRPr>
            </a:p>
            <a:p>
              <a:pPr marL="0" indent="0" defTabSz="914192">
                <a:lnSpc>
                  <a:spcPct val="100000"/>
                </a:lnSpc>
                <a:spcBef>
                  <a:spcPts val="0"/>
                </a:spcBef>
                <a:spcAft>
                  <a:spcPts val="1000"/>
                </a:spcAft>
                <a:buNone/>
                <a:defRPr/>
              </a:pPr>
              <a:endParaRPr lang="en-US" sz="1200" spc="100" dirty="0">
                <a:solidFill>
                  <a:srgbClr val="505050"/>
                </a:solidFill>
                <a:latin typeface="Segoe UI" charset="0"/>
                <a:ea typeface="Segoe UI" charset="0"/>
                <a:cs typeface="Segoe UI" charset="0"/>
              </a:endParaRPr>
            </a:p>
          </p:txBody>
        </p:sp>
        <p:grpSp>
          <p:nvGrpSpPr>
            <p:cNvPr id="18" name="Group 17">
              <a:extLst>
                <a:ext uri="{FF2B5EF4-FFF2-40B4-BE49-F238E27FC236}">
                  <a16:creationId xmlns:a16="http://schemas.microsoft.com/office/drawing/2014/main" id="{E241DCA6-D694-49EA-A6E8-AE4C59540B31}"/>
                </a:ext>
              </a:extLst>
            </p:cNvPr>
            <p:cNvGrpSpPr/>
            <p:nvPr/>
          </p:nvGrpSpPr>
          <p:grpSpPr>
            <a:xfrm>
              <a:off x="7145509" y="2137804"/>
              <a:ext cx="526786" cy="935040"/>
              <a:chOff x="2296629" y="5773055"/>
              <a:chExt cx="156090" cy="277059"/>
            </a:xfrm>
          </p:grpSpPr>
          <p:sp>
            <p:nvSpPr>
              <p:cNvPr id="19" name="Freeform 7">
                <a:extLst>
                  <a:ext uri="{FF2B5EF4-FFF2-40B4-BE49-F238E27FC236}">
                    <a16:creationId xmlns:a16="http://schemas.microsoft.com/office/drawing/2014/main" id="{3536D5A8-C7EC-4540-8D48-05FA774CA3A5}"/>
                  </a:ext>
                </a:extLst>
              </p:cNvPr>
              <p:cNvSpPr>
                <a:spLocks/>
              </p:cNvSpPr>
              <p:nvPr/>
            </p:nvSpPr>
            <p:spPr bwMode="auto">
              <a:xfrm>
                <a:off x="2296629" y="5827686"/>
                <a:ext cx="156090" cy="167796"/>
              </a:xfrm>
              <a:custGeom>
                <a:avLst/>
                <a:gdLst>
                  <a:gd name="T0" fmla="*/ 0 w 29"/>
                  <a:gd name="T1" fmla="*/ 31 h 31"/>
                  <a:gd name="T2" fmla="*/ 21 w 29"/>
                  <a:gd name="T3" fmla="*/ 31 h 31"/>
                  <a:gd name="T4" fmla="*/ 29 w 29"/>
                  <a:gd name="T5" fmla="*/ 23 h 31"/>
                  <a:gd name="T6" fmla="*/ 21 w 29"/>
                  <a:gd name="T7" fmla="*/ 16 h 31"/>
                  <a:gd name="T8" fmla="*/ 8 w 29"/>
                  <a:gd name="T9" fmla="*/ 15 h 31"/>
                  <a:gd name="T10" fmla="*/ 0 w 29"/>
                  <a:gd name="T11" fmla="*/ 8 h 31"/>
                  <a:gd name="T12" fmla="*/ 8 w 29"/>
                  <a:gd name="T13" fmla="*/ 0 h 31"/>
                  <a:gd name="T14" fmla="*/ 29 w 29"/>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1">
                    <a:moveTo>
                      <a:pt x="0" y="31"/>
                    </a:moveTo>
                    <a:cubicBezTo>
                      <a:pt x="21" y="31"/>
                      <a:pt x="21" y="31"/>
                      <a:pt x="21" y="31"/>
                    </a:cubicBezTo>
                    <a:cubicBezTo>
                      <a:pt x="26" y="31"/>
                      <a:pt x="29" y="28"/>
                      <a:pt x="29" y="23"/>
                    </a:cubicBezTo>
                    <a:cubicBezTo>
                      <a:pt x="29" y="19"/>
                      <a:pt x="26" y="16"/>
                      <a:pt x="21" y="16"/>
                    </a:cubicBezTo>
                    <a:cubicBezTo>
                      <a:pt x="8" y="15"/>
                      <a:pt x="8" y="15"/>
                      <a:pt x="8" y="15"/>
                    </a:cubicBezTo>
                    <a:cubicBezTo>
                      <a:pt x="4" y="15"/>
                      <a:pt x="0" y="12"/>
                      <a:pt x="0" y="8"/>
                    </a:cubicBezTo>
                    <a:cubicBezTo>
                      <a:pt x="0" y="4"/>
                      <a:pt x="4" y="0"/>
                      <a:pt x="8" y="0"/>
                    </a:cubicBezTo>
                    <a:cubicBezTo>
                      <a:pt x="29" y="0"/>
                      <a:pt x="29" y="0"/>
                      <a:pt x="29"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20" name="Freeform 8">
                <a:extLst>
                  <a:ext uri="{FF2B5EF4-FFF2-40B4-BE49-F238E27FC236}">
                    <a16:creationId xmlns:a16="http://schemas.microsoft.com/office/drawing/2014/main" id="{E1B0B829-38E1-4AD8-916A-675D0CDA5FC1}"/>
                  </a:ext>
                </a:extLst>
              </p:cNvPr>
              <p:cNvSpPr>
                <a:spLocks/>
              </p:cNvSpPr>
              <p:nvPr/>
            </p:nvSpPr>
            <p:spPr bwMode="auto">
              <a:xfrm>
                <a:off x="2378576" y="5773055"/>
                <a:ext cx="0" cy="277059"/>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grpSp>
      </p:grpSp>
      <p:grpSp>
        <p:nvGrpSpPr>
          <p:cNvPr id="11" name="Group 10"/>
          <p:cNvGrpSpPr/>
          <p:nvPr/>
        </p:nvGrpSpPr>
        <p:grpSpPr>
          <a:xfrm>
            <a:off x="579006" y="2296838"/>
            <a:ext cx="2514244" cy="3522629"/>
            <a:chOff x="578223" y="1842247"/>
            <a:chExt cx="2514601" cy="3523129"/>
          </a:xfrm>
        </p:grpSpPr>
        <p:sp>
          <p:nvSpPr>
            <p:cNvPr id="29" name="Rectangle 28"/>
            <p:cNvSpPr/>
            <p:nvPr/>
          </p:nvSpPr>
          <p:spPr bwMode="auto">
            <a:xfrm>
              <a:off x="578223" y="3334870"/>
              <a:ext cx="2514601" cy="2030506"/>
            </a:xfrm>
            <a:prstGeom prst="rect">
              <a:avLst/>
            </a:prstGeom>
            <a:noFill/>
            <a:ln>
              <a:solidFill>
                <a:schemeClr val="bg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p:cNvSpPr/>
            <p:nvPr/>
          </p:nvSpPr>
          <p:spPr bwMode="auto">
            <a:xfrm>
              <a:off x="578223" y="1842247"/>
              <a:ext cx="2514601" cy="1506070"/>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Text Placeholder 3"/>
            <p:cNvSpPr txBox="1">
              <a:spLocks/>
            </p:cNvSpPr>
            <p:nvPr/>
          </p:nvSpPr>
          <p:spPr>
            <a:xfrm>
              <a:off x="645458" y="3410822"/>
              <a:ext cx="2420471" cy="671845"/>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14192">
                <a:buNone/>
                <a:defRPr/>
              </a:pPr>
              <a:r>
                <a:rPr lang="en-US" sz="1800" b="1" spc="100" dirty="0">
                  <a:solidFill>
                    <a:srgbClr val="0078D7"/>
                  </a:solidFill>
                  <a:latin typeface="Segoe UI Semibold" charset="0"/>
                  <a:ea typeface="Segoe UI Semibold" charset="0"/>
                  <a:cs typeface="Segoe UI Semibold" charset="0"/>
                </a:rPr>
                <a:t>Capex </a:t>
              </a:r>
              <a:br>
                <a:rPr lang="en-US" sz="1800" b="1" spc="100" dirty="0">
                  <a:solidFill>
                    <a:srgbClr val="0078D7"/>
                  </a:solidFill>
                  <a:latin typeface="Segoe UI Semibold" charset="0"/>
                  <a:ea typeface="Segoe UI Semibold" charset="0"/>
                  <a:cs typeface="Segoe UI Semibold" charset="0"/>
                </a:rPr>
              </a:br>
              <a:r>
                <a:rPr lang="en-US" sz="1800" b="1" spc="100" dirty="0">
                  <a:solidFill>
                    <a:srgbClr val="0078D7"/>
                  </a:solidFill>
                  <a:latin typeface="Segoe UI Semibold" charset="0"/>
                  <a:ea typeface="Segoe UI Semibold" charset="0"/>
                  <a:cs typeface="Segoe UI Semibold" charset="0"/>
                </a:rPr>
                <a:t>versus </a:t>
              </a:r>
              <a:r>
                <a:rPr lang="en-US" sz="1800" b="1" spc="100" dirty="0" err="1">
                  <a:solidFill>
                    <a:srgbClr val="0078D7"/>
                  </a:solidFill>
                  <a:latin typeface="Segoe UI Semibold" charset="0"/>
                  <a:ea typeface="Segoe UI Semibold" charset="0"/>
                  <a:cs typeface="Segoe UI Semibold" charset="0"/>
                </a:rPr>
                <a:t>opex</a:t>
              </a:r>
              <a:r>
                <a:rPr lang="en-US" sz="1800" b="1" spc="100" dirty="0">
                  <a:solidFill>
                    <a:srgbClr val="0078D7"/>
                  </a:solidFill>
                  <a:latin typeface="Segoe UI Semibold" charset="0"/>
                  <a:ea typeface="Segoe UI Semibold" charset="0"/>
                  <a:cs typeface="Segoe UI Semibold" charset="0"/>
                </a:rPr>
                <a:t> </a:t>
              </a:r>
            </a:p>
          </p:txBody>
        </p:sp>
        <p:sp>
          <p:nvSpPr>
            <p:cNvPr id="66" name="Text Placeholder 6"/>
            <p:cNvSpPr txBox="1">
              <a:spLocks/>
            </p:cNvSpPr>
            <p:nvPr/>
          </p:nvSpPr>
          <p:spPr>
            <a:xfrm>
              <a:off x="726142" y="4085287"/>
              <a:ext cx="2259106" cy="1199407"/>
            </a:xfrm>
            <a:prstGeom prst="rect">
              <a:avLst/>
            </a:prstGeom>
          </p:spPr>
          <p:txBody>
            <a:bodyPr lIns="0" tIns="0" rIns="0" bIns="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14192">
                <a:lnSpc>
                  <a:spcPct val="100000"/>
                </a:lnSpc>
                <a:spcBef>
                  <a:spcPts val="0"/>
                </a:spcBef>
                <a:spcAft>
                  <a:spcPts val="1000"/>
                </a:spcAft>
                <a:buNone/>
                <a:defRPr/>
              </a:pPr>
              <a:r>
                <a:rPr lang="en-US" sz="1200" spc="100" dirty="0">
                  <a:solidFill>
                    <a:srgbClr val="505050"/>
                  </a:solidFill>
                  <a:latin typeface="Segoe UI" charset="0"/>
                  <a:ea typeface="Segoe UI" charset="0"/>
                  <a:cs typeface="Segoe UI" charset="0"/>
                </a:rPr>
                <a:t>Cost per tenant is easily known and controllable</a:t>
              </a:r>
            </a:p>
            <a:p>
              <a:pPr marL="0" indent="0" defTabSz="914192">
                <a:lnSpc>
                  <a:spcPct val="100000"/>
                </a:lnSpc>
                <a:spcBef>
                  <a:spcPts val="0"/>
                </a:spcBef>
                <a:spcAft>
                  <a:spcPts val="1000"/>
                </a:spcAft>
                <a:buNone/>
                <a:defRPr/>
              </a:pPr>
              <a:r>
                <a:rPr lang="en-US" sz="1200" spc="100" dirty="0">
                  <a:solidFill>
                    <a:srgbClr val="505050"/>
                  </a:solidFill>
                  <a:latin typeface="Segoe UI" charset="0"/>
                  <a:ea typeface="Segoe UI" charset="0"/>
                  <a:cs typeface="Segoe UI" charset="0"/>
                </a:rPr>
                <a:t>Scale up or down comes at high cost</a:t>
              </a:r>
            </a:p>
          </p:txBody>
        </p:sp>
        <p:grpSp>
          <p:nvGrpSpPr>
            <p:cNvPr id="4" name="Group 3"/>
            <p:cNvGrpSpPr/>
            <p:nvPr/>
          </p:nvGrpSpPr>
          <p:grpSpPr>
            <a:xfrm>
              <a:off x="1230884" y="2196253"/>
              <a:ext cx="1236617" cy="762100"/>
              <a:chOff x="1096413" y="7682653"/>
              <a:chExt cx="1236617" cy="762100"/>
            </a:xfrm>
          </p:grpSpPr>
          <p:sp>
            <p:nvSpPr>
              <p:cNvPr id="27" name="Freeform 146">
                <a:extLst>
                  <a:ext uri="{FF2B5EF4-FFF2-40B4-BE49-F238E27FC236}">
                    <a16:creationId xmlns:a16="http://schemas.microsoft.com/office/drawing/2014/main" id="{9D05DE82-6CC8-485D-A053-5658DD1C3AD0}"/>
                  </a:ext>
                </a:extLst>
              </p:cNvPr>
              <p:cNvSpPr>
                <a:spLocks noChangeAspect="1"/>
              </p:cNvSpPr>
              <p:nvPr/>
            </p:nvSpPr>
            <p:spPr bwMode="auto">
              <a:xfrm flipH="1">
                <a:off x="1405696" y="7857465"/>
                <a:ext cx="927334" cy="58728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IN" sz="1961" b="1" dirty="0">
                  <a:solidFill>
                    <a:srgbClr val="FFFFFF"/>
                  </a:solidFill>
                  <a:latin typeface="Segoe UI Light"/>
                  <a:ea typeface="Segoe UI" pitchFamily="34" charset="0"/>
                  <a:cs typeface="Segoe UI" pitchFamily="34" charset="0"/>
                </a:endParaRPr>
              </a:p>
            </p:txBody>
          </p:sp>
          <p:sp>
            <p:nvSpPr>
              <p:cNvPr id="28" name="Freeform 146">
                <a:extLst>
                  <a:ext uri="{FF2B5EF4-FFF2-40B4-BE49-F238E27FC236}">
                    <a16:creationId xmlns:a16="http://schemas.microsoft.com/office/drawing/2014/main" id="{9D05DE82-6CC8-485D-A053-5658DD1C3AD0}"/>
                  </a:ext>
                </a:extLst>
              </p:cNvPr>
              <p:cNvSpPr>
                <a:spLocks noChangeAspect="1"/>
              </p:cNvSpPr>
              <p:nvPr/>
            </p:nvSpPr>
            <p:spPr bwMode="auto">
              <a:xfrm flipH="1">
                <a:off x="1096413" y="7682653"/>
                <a:ext cx="726206" cy="58728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42 w 878391"/>
                  <a:gd name="connsiteY0" fmla="*/ 355179 h 545651"/>
                  <a:gd name="connsiteX1" fmla="*/ 244362 w 878391"/>
                  <a:gd name="connsiteY1" fmla="*/ 173378 h 545651"/>
                  <a:gd name="connsiteX2" fmla="*/ 526246 w 878391"/>
                  <a:gd name="connsiteY2" fmla="*/ 2823 h 545651"/>
                  <a:gd name="connsiteX3" fmla="*/ 753083 w 878391"/>
                  <a:gd name="connsiteY3" fmla="*/ 285400 h 545651"/>
                  <a:gd name="connsiteX4" fmla="*/ 878391 w 878391"/>
                  <a:gd name="connsiteY4" fmla="*/ 414984 h 545651"/>
                  <a:gd name="connsiteX5" fmla="*/ 747725 w 878391"/>
                  <a:gd name="connsiteY5" fmla="*/ 545650 h 545651"/>
                  <a:gd name="connsiteX6" fmla="*/ 190513 w 878391"/>
                  <a:gd name="connsiteY6" fmla="*/ 545650 h 545651"/>
                  <a:gd name="connsiteX7" fmla="*/ 86656 w 878391"/>
                  <a:gd name="connsiteY7" fmla="*/ 440136 h 545651"/>
                  <a:gd name="connsiteX0" fmla="*/ 193918 w 827947"/>
                  <a:gd name="connsiteY0" fmla="*/ 173378 h 545651"/>
                  <a:gd name="connsiteX1" fmla="*/ 475802 w 827947"/>
                  <a:gd name="connsiteY1" fmla="*/ 2823 h 545651"/>
                  <a:gd name="connsiteX2" fmla="*/ 702639 w 827947"/>
                  <a:gd name="connsiteY2" fmla="*/ 285400 h 545651"/>
                  <a:gd name="connsiteX3" fmla="*/ 827947 w 827947"/>
                  <a:gd name="connsiteY3" fmla="*/ 414984 h 545651"/>
                  <a:gd name="connsiteX4" fmla="*/ 697281 w 827947"/>
                  <a:gd name="connsiteY4" fmla="*/ 545650 h 545651"/>
                  <a:gd name="connsiteX5" fmla="*/ 140069 w 827947"/>
                  <a:gd name="connsiteY5" fmla="*/ 545650 h 545651"/>
                  <a:gd name="connsiteX6" fmla="*/ 36212 w 827947"/>
                  <a:gd name="connsiteY6" fmla="*/ 440136 h 545651"/>
                  <a:gd name="connsiteX0" fmla="*/ 53849 w 687878"/>
                  <a:gd name="connsiteY0" fmla="*/ 173378 h 545651"/>
                  <a:gd name="connsiteX1" fmla="*/ 335733 w 687878"/>
                  <a:gd name="connsiteY1" fmla="*/ 2823 h 545651"/>
                  <a:gd name="connsiteX2" fmla="*/ 562570 w 687878"/>
                  <a:gd name="connsiteY2" fmla="*/ 285400 h 545651"/>
                  <a:gd name="connsiteX3" fmla="*/ 687878 w 687878"/>
                  <a:gd name="connsiteY3" fmla="*/ 414984 h 545651"/>
                  <a:gd name="connsiteX4" fmla="*/ 557212 w 687878"/>
                  <a:gd name="connsiteY4" fmla="*/ 545650 h 545651"/>
                  <a:gd name="connsiteX5" fmla="*/ 0 w 687878"/>
                  <a:gd name="connsiteY5" fmla="*/ 545650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7878" h="545651">
                    <a:moveTo>
                      <a:pt x="53849" y="173378"/>
                    </a:moveTo>
                    <a:cubicBezTo>
                      <a:pt x="81013" y="75658"/>
                      <a:pt x="203532" y="-17540"/>
                      <a:pt x="335733" y="2823"/>
                    </a:cubicBezTo>
                    <a:cubicBezTo>
                      <a:pt x="473368" y="24023"/>
                      <a:pt x="581823" y="152517"/>
                      <a:pt x="562570" y="285400"/>
                    </a:cubicBezTo>
                    <a:cubicBezTo>
                      <a:pt x="661695" y="299089"/>
                      <a:pt x="687699" y="375742"/>
                      <a:pt x="687878" y="414984"/>
                    </a:cubicBezTo>
                    <a:cubicBezTo>
                      <a:pt x="688114" y="466609"/>
                      <a:pt x="643425" y="546043"/>
                      <a:pt x="557212" y="545650"/>
                    </a:cubicBezTo>
                    <a:lnTo>
                      <a:pt x="0" y="545650"/>
                    </a:lnTo>
                  </a:path>
                </a:pathLst>
              </a:custGeom>
              <a:noFill/>
              <a:ln w="12700">
                <a:solidFill>
                  <a:schemeClr val="bg1"/>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IN" sz="1961" b="1" dirty="0">
                  <a:solidFill>
                    <a:srgbClr val="FFFFFF"/>
                  </a:solidFill>
                  <a:latin typeface="Segoe UI Light"/>
                  <a:ea typeface="Segoe UI" pitchFamily="34" charset="0"/>
                  <a:cs typeface="Segoe UI" pitchFamily="34" charset="0"/>
                </a:endParaRPr>
              </a:p>
            </p:txBody>
          </p:sp>
        </p:grpSp>
      </p:grpSp>
      <p:grpSp>
        <p:nvGrpSpPr>
          <p:cNvPr id="10" name="Group 9"/>
          <p:cNvGrpSpPr/>
          <p:nvPr/>
        </p:nvGrpSpPr>
        <p:grpSpPr>
          <a:xfrm>
            <a:off x="3402489" y="2296838"/>
            <a:ext cx="2554579" cy="3522629"/>
            <a:chOff x="3375211" y="1842247"/>
            <a:chExt cx="2554942" cy="3523129"/>
          </a:xfrm>
        </p:grpSpPr>
        <p:sp>
          <p:nvSpPr>
            <p:cNvPr id="30" name="Rectangle 29"/>
            <p:cNvSpPr/>
            <p:nvPr/>
          </p:nvSpPr>
          <p:spPr bwMode="auto">
            <a:xfrm>
              <a:off x="3375211" y="3334870"/>
              <a:ext cx="2514601" cy="2030506"/>
            </a:xfrm>
            <a:prstGeom prst="rect">
              <a:avLst/>
            </a:prstGeom>
            <a:noFill/>
            <a:ln>
              <a:solidFill>
                <a:schemeClr val="bg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Rectangle 30"/>
            <p:cNvSpPr/>
            <p:nvPr/>
          </p:nvSpPr>
          <p:spPr bwMode="auto">
            <a:xfrm>
              <a:off x="3375211" y="1842247"/>
              <a:ext cx="2514601" cy="1506070"/>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Text Placeholder 5"/>
            <p:cNvSpPr txBox="1">
              <a:spLocks/>
            </p:cNvSpPr>
            <p:nvPr/>
          </p:nvSpPr>
          <p:spPr>
            <a:xfrm>
              <a:off x="3415552" y="3410822"/>
              <a:ext cx="2514601" cy="623296"/>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14192">
                <a:buNone/>
                <a:defRPr/>
              </a:pPr>
              <a:r>
                <a:rPr lang="en-US" sz="1800" b="1" spc="100" dirty="0">
                  <a:solidFill>
                    <a:srgbClr val="0078D7"/>
                  </a:solidFill>
                  <a:latin typeface="Segoe UI Semibold" charset="0"/>
                  <a:ea typeface="Segoe UI Semibold" charset="0"/>
                  <a:cs typeface="Segoe UI Semibold" charset="0"/>
                </a:rPr>
                <a:t>Environment </a:t>
              </a:r>
              <a:br>
                <a:rPr lang="en-US" sz="1800" b="1" spc="100" dirty="0">
                  <a:solidFill>
                    <a:srgbClr val="0078D7"/>
                  </a:solidFill>
                  <a:latin typeface="Segoe UI Semibold" charset="0"/>
                  <a:ea typeface="Segoe UI Semibold" charset="0"/>
                  <a:cs typeface="Segoe UI Semibold" charset="0"/>
                </a:rPr>
              </a:br>
              <a:r>
                <a:rPr lang="en-US" sz="1800" b="1" spc="100" dirty="0">
                  <a:solidFill>
                    <a:srgbClr val="0078D7"/>
                  </a:solidFill>
                  <a:latin typeface="Segoe UI Semibold" charset="0"/>
                  <a:ea typeface="Segoe UI Semibold" charset="0"/>
                  <a:cs typeface="Segoe UI Semibold" charset="0"/>
                </a:rPr>
                <a:t>management</a:t>
              </a:r>
            </a:p>
          </p:txBody>
        </p:sp>
        <p:grpSp>
          <p:nvGrpSpPr>
            <p:cNvPr id="3" name="Group 2"/>
            <p:cNvGrpSpPr/>
            <p:nvPr/>
          </p:nvGrpSpPr>
          <p:grpSpPr>
            <a:xfrm>
              <a:off x="4284381" y="2243790"/>
              <a:ext cx="728010" cy="728010"/>
              <a:chOff x="6127750" y="5324475"/>
              <a:chExt cx="260350" cy="260350"/>
            </a:xfrm>
          </p:grpSpPr>
          <p:sp>
            <p:nvSpPr>
              <p:cNvPr id="24" name="Freeform: Shape 950">
                <a:extLst>
                  <a:ext uri="{FF2B5EF4-FFF2-40B4-BE49-F238E27FC236}">
                    <a16:creationId xmlns:a16="http://schemas.microsoft.com/office/drawing/2014/main" id="{61324DFD-07E0-411A-A299-98BA381AD76F}"/>
                  </a:ext>
                </a:extLst>
              </p:cNvPr>
              <p:cNvSpPr/>
              <p:nvPr/>
            </p:nvSpPr>
            <p:spPr bwMode="auto">
              <a:xfrm>
                <a:off x="6203461" y="5413920"/>
                <a:ext cx="116121" cy="92708"/>
              </a:xfrm>
              <a:custGeom>
                <a:avLst/>
                <a:gdLst>
                  <a:gd name="connsiteX0" fmla="*/ 943408 w 1410992"/>
                  <a:gd name="connsiteY0" fmla="*/ 0 h 1518085"/>
                  <a:gd name="connsiteX1" fmla="*/ 1410992 w 1410992"/>
                  <a:gd name="connsiteY1" fmla="*/ 391587 h 1518085"/>
                  <a:gd name="connsiteX2" fmla="*/ 467585 w 1410992"/>
                  <a:gd name="connsiteY2" fmla="*/ 1518085 h 1518085"/>
                  <a:gd name="connsiteX3" fmla="*/ 0 w 1410992"/>
                  <a:gd name="connsiteY3" fmla="*/ 1126498 h 1518085"/>
                  <a:gd name="connsiteX4" fmla="*/ 943408 w 1410992"/>
                  <a:gd name="connsiteY4" fmla="*/ 0 h 1518085"/>
                  <a:gd name="connsiteX0" fmla="*/ 943408 w 1410992"/>
                  <a:gd name="connsiteY0" fmla="*/ 0 h 1518085"/>
                  <a:gd name="connsiteX1" fmla="*/ 1410992 w 1410992"/>
                  <a:gd name="connsiteY1" fmla="*/ 391587 h 1518085"/>
                  <a:gd name="connsiteX2" fmla="*/ 467585 w 1410992"/>
                  <a:gd name="connsiteY2" fmla="*/ 1518085 h 1518085"/>
                  <a:gd name="connsiteX3" fmla="*/ 0 w 1410992"/>
                  <a:gd name="connsiteY3" fmla="*/ 1126498 h 1518085"/>
                  <a:gd name="connsiteX4" fmla="*/ 1034848 w 1410992"/>
                  <a:gd name="connsiteY4" fmla="*/ 91440 h 1518085"/>
                  <a:gd name="connsiteX0" fmla="*/ 943408 w 1410992"/>
                  <a:gd name="connsiteY0" fmla="*/ 0 h 1518085"/>
                  <a:gd name="connsiteX1" fmla="*/ 1410992 w 1410992"/>
                  <a:gd name="connsiteY1" fmla="*/ 391587 h 1518085"/>
                  <a:gd name="connsiteX2" fmla="*/ 467585 w 1410992"/>
                  <a:gd name="connsiteY2" fmla="*/ 1518085 h 1518085"/>
                  <a:gd name="connsiteX3" fmla="*/ 0 w 1410992"/>
                  <a:gd name="connsiteY3" fmla="*/ 1126498 h 1518085"/>
                  <a:gd name="connsiteX0" fmla="*/ 1410992 w 1410992"/>
                  <a:gd name="connsiteY0" fmla="*/ 0 h 1126498"/>
                  <a:gd name="connsiteX1" fmla="*/ 467585 w 1410992"/>
                  <a:gd name="connsiteY1" fmla="*/ 1126498 h 1126498"/>
                  <a:gd name="connsiteX2" fmla="*/ 0 w 1410992"/>
                  <a:gd name="connsiteY2" fmla="*/ 734911 h 1126498"/>
                </a:gdLst>
                <a:ahLst/>
                <a:cxnLst>
                  <a:cxn ang="0">
                    <a:pos x="connsiteX0" y="connsiteY0"/>
                  </a:cxn>
                  <a:cxn ang="0">
                    <a:pos x="connsiteX1" y="connsiteY1"/>
                  </a:cxn>
                  <a:cxn ang="0">
                    <a:pos x="connsiteX2" y="connsiteY2"/>
                  </a:cxn>
                </a:cxnLst>
                <a:rect l="l" t="t" r="r" b="b"/>
                <a:pathLst>
                  <a:path w="1410992" h="1126498">
                    <a:moveTo>
                      <a:pt x="1410992" y="0"/>
                    </a:moveTo>
                    <a:lnTo>
                      <a:pt x="467585" y="1126498"/>
                    </a:lnTo>
                    <a:lnTo>
                      <a:pt x="0" y="734911"/>
                    </a:lnTo>
                  </a:path>
                </a:pathLst>
              </a:custGeom>
              <a:no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Oval 1"/>
              <p:cNvSpPr/>
              <p:nvPr/>
            </p:nvSpPr>
            <p:spPr bwMode="auto">
              <a:xfrm>
                <a:off x="6127750" y="5324475"/>
                <a:ext cx="260350" cy="260350"/>
              </a:xfrm>
              <a:prstGeom prst="ellipse">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2" name="Text Placeholder 6"/>
            <p:cNvSpPr txBox="1">
              <a:spLocks/>
            </p:cNvSpPr>
            <p:nvPr/>
          </p:nvSpPr>
          <p:spPr>
            <a:xfrm>
              <a:off x="3523130" y="4085287"/>
              <a:ext cx="2259106" cy="1038042"/>
            </a:xfrm>
            <a:prstGeom prst="rect">
              <a:avLst/>
            </a:prstGeom>
          </p:spPr>
          <p:txBody>
            <a:bodyPr lIns="0" tIns="0" rIns="0" bIns="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14192">
                <a:lnSpc>
                  <a:spcPct val="100000"/>
                </a:lnSpc>
                <a:spcBef>
                  <a:spcPts val="0"/>
                </a:spcBef>
                <a:spcAft>
                  <a:spcPts val="1000"/>
                </a:spcAft>
                <a:buNone/>
                <a:defRPr/>
              </a:pPr>
              <a:r>
                <a:rPr lang="en-US" sz="1200" spc="100" dirty="0">
                  <a:solidFill>
                    <a:srgbClr val="505050"/>
                  </a:solidFill>
                  <a:latin typeface="Segoe UI" charset="0"/>
                  <a:ea typeface="Segoe UI" charset="0"/>
                  <a:cs typeface="Segoe UI" charset="0"/>
                </a:rPr>
                <a:t>Environment utilization is much higher</a:t>
              </a:r>
            </a:p>
            <a:p>
              <a:pPr marL="0" indent="0" defTabSz="914192">
                <a:lnSpc>
                  <a:spcPct val="100000"/>
                </a:lnSpc>
                <a:spcBef>
                  <a:spcPts val="0"/>
                </a:spcBef>
                <a:spcAft>
                  <a:spcPts val="1000"/>
                </a:spcAft>
                <a:buNone/>
                <a:defRPr/>
              </a:pPr>
              <a:r>
                <a:rPr lang="en-US" sz="1200" spc="100" dirty="0">
                  <a:solidFill>
                    <a:srgbClr val="505050"/>
                  </a:solidFill>
                  <a:latin typeface="Segoe UI" charset="0"/>
                  <a:ea typeface="Segoe UI" charset="0"/>
                  <a:cs typeface="Segoe UI" charset="0"/>
                </a:rPr>
                <a:t>Individual Customer scaling much easier</a:t>
              </a:r>
            </a:p>
          </p:txBody>
        </p:sp>
      </p:grpSp>
    </p:spTree>
    <p:extLst>
      <p:ext uri="{BB962C8B-B14F-4D97-AF65-F5344CB8AC3E}">
        <p14:creationId xmlns:p14="http://schemas.microsoft.com/office/powerpoint/2010/main" val="392852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418643" y="515620"/>
            <a:ext cx="10831800" cy="5826761"/>
          </a:xfrm>
        </p:spPr>
        <p:txBody>
          <a:bodyPr>
            <a:normAutofit lnSpcReduction="10000"/>
          </a:bodyPr>
          <a:lstStyle/>
          <a:p>
            <a:pPr>
              <a:lnSpc>
                <a:spcPct val="150000"/>
              </a:lnSpc>
            </a:pPr>
            <a:r>
              <a:rPr lang="en-US" sz="4705" spc="-100" dirty="0">
                <a:ln w="3175">
                  <a:noFill/>
                </a:ln>
                <a:cs typeface="Segoe UI" pitchFamily="34" charset="0"/>
              </a:rPr>
              <a:t>Why modernize by moving to the cloud?</a:t>
            </a:r>
          </a:p>
          <a:p>
            <a:pPr marL="784338" lvl="1" indent="-560241">
              <a:lnSpc>
                <a:spcPct val="150000"/>
              </a:lnSpc>
              <a:buFont typeface="Arial" panose="020B0604020202020204" pitchFamily="34" charset="0"/>
              <a:buChar char="•"/>
            </a:pPr>
            <a:r>
              <a:rPr lang="en-US" sz="3529" dirty="0">
                <a:solidFill>
                  <a:schemeClr val="bg2">
                    <a:lumMod val="50000"/>
                  </a:schemeClr>
                </a:solidFill>
              </a:rPr>
              <a:t>Want to increase productivity and decrease costs</a:t>
            </a:r>
          </a:p>
          <a:p>
            <a:pPr marL="1232531" lvl="3" indent="-560241">
              <a:lnSpc>
                <a:spcPct val="150000"/>
              </a:lnSpc>
              <a:buFont typeface="Arial" panose="020B0604020202020204" pitchFamily="34" charset="0"/>
              <a:buChar char="•"/>
            </a:pPr>
            <a:r>
              <a:rPr lang="en-US" sz="2941" dirty="0">
                <a:solidFill>
                  <a:schemeClr val="bg2">
                    <a:lumMod val="50000"/>
                  </a:schemeClr>
                </a:solidFill>
              </a:rPr>
              <a:t>Data center is too costly and complex to manage</a:t>
            </a:r>
          </a:p>
          <a:p>
            <a:pPr marL="1232531" lvl="3" indent="-560241">
              <a:lnSpc>
                <a:spcPct val="150000"/>
              </a:lnSpc>
              <a:buFont typeface="Arial" panose="020B0604020202020204" pitchFamily="34" charset="0"/>
              <a:buChar char="•"/>
            </a:pPr>
            <a:r>
              <a:rPr lang="en-US" sz="2941" dirty="0">
                <a:solidFill>
                  <a:schemeClr val="bg2">
                    <a:lumMod val="50000"/>
                  </a:schemeClr>
                </a:solidFill>
              </a:rPr>
              <a:t>Hosting solution is high maintenance</a:t>
            </a:r>
          </a:p>
          <a:p>
            <a:pPr marL="784338" lvl="1" indent="-560241">
              <a:lnSpc>
                <a:spcPct val="150000"/>
              </a:lnSpc>
              <a:buFont typeface="Arial" panose="020B0604020202020204" pitchFamily="34" charset="0"/>
              <a:buChar char="•"/>
            </a:pPr>
            <a:r>
              <a:rPr lang="en-US" sz="3529" dirty="0">
                <a:solidFill>
                  <a:schemeClr val="bg2">
                    <a:lumMod val="50000"/>
                  </a:schemeClr>
                </a:solidFill>
              </a:rPr>
              <a:t>Want to accelerate your growth</a:t>
            </a:r>
          </a:p>
          <a:p>
            <a:pPr marL="1232531" lvl="3" indent="-560241">
              <a:lnSpc>
                <a:spcPct val="150000"/>
              </a:lnSpc>
              <a:buFont typeface="Arial" panose="020B0604020202020204" pitchFamily="34" charset="0"/>
              <a:buChar char="•"/>
            </a:pPr>
            <a:r>
              <a:rPr lang="en-US" sz="2941" dirty="0">
                <a:solidFill>
                  <a:schemeClr val="bg2">
                    <a:lumMod val="50000"/>
                  </a:schemeClr>
                </a:solidFill>
              </a:rPr>
              <a:t>Easily get new features to get that competitive edge</a:t>
            </a:r>
          </a:p>
          <a:p>
            <a:pPr marL="1232531" lvl="3" indent="-560241">
              <a:lnSpc>
                <a:spcPct val="150000"/>
              </a:lnSpc>
              <a:buFont typeface="Arial" panose="020B0604020202020204" pitchFamily="34" charset="0"/>
              <a:buChar char="•"/>
            </a:pPr>
            <a:r>
              <a:rPr lang="en-US" sz="2941" dirty="0">
                <a:solidFill>
                  <a:schemeClr val="bg2">
                    <a:lumMod val="50000"/>
                  </a:schemeClr>
                </a:solidFill>
              </a:rPr>
              <a:t>Expand your reach globally</a:t>
            </a:r>
          </a:p>
          <a:p>
            <a:pPr>
              <a:lnSpc>
                <a:spcPct val="150000"/>
              </a:lnSpc>
            </a:pPr>
            <a:endParaRPr lang="en-US" dirty="0">
              <a:solidFill>
                <a:schemeClr val="bg2">
                  <a:lumMod val="50000"/>
                </a:schemeClr>
              </a:solidFill>
            </a:endParaRPr>
          </a:p>
        </p:txBody>
      </p:sp>
    </p:spTree>
    <p:extLst>
      <p:ext uri="{BB962C8B-B14F-4D97-AF65-F5344CB8AC3E}">
        <p14:creationId xmlns:p14="http://schemas.microsoft.com/office/powerpoint/2010/main" val="1210704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choose between PaaS and IaaS?</a:t>
            </a:r>
          </a:p>
        </p:txBody>
      </p:sp>
      <p:sp>
        <p:nvSpPr>
          <p:cNvPr id="3" name="Text Placeholder 2"/>
          <p:cNvSpPr>
            <a:spLocks noGrp="1"/>
          </p:cNvSpPr>
          <p:nvPr>
            <p:ph type="body" sz="quarter" idx="10"/>
          </p:nvPr>
        </p:nvSpPr>
        <p:spPr>
          <a:xfrm>
            <a:off x="269240" y="1648150"/>
            <a:ext cx="11655078" cy="5226046"/>
          </a:xfrm>
        </p:spPr>
        <p:txBody>
          <a:bodyPr/>
          <a:lstStyle/>
          <a:p>
            <a:r>
              <a:rPr lang="en-US" sz="2800" dirty="0">
                <a:solidFill>
                  <a:schemeClr val="bg2">
                    <a:lumMod val="50000"/>
                  </a:schemeClr>
                </a:solidFill>
                <a:latin typeface="+mn-lt"/>
              </a:rPr>
              <a:t>If you:</a:t>
            </a:r>
          </a:p>
          <a:p>
            <a:pPr marL="784338" lvl="1" indent="-560241">
              <a:buFont typeface="Arial" panose="020B0604020202020204" pitchFamily="34" charset="0"/>
              <a:buChar char="•"/>
            </a:pPr>
            <a:r>
              <a:rPr lang="en-US" sz="2800" dirty="0">
                <a:solidFill>
                  <a:schemeClr val="bg2">
                    <a:lumMod val="50000"/>
                  </a:schemeClr>
                </a:solidFill>
              </a:rPr>
              <a:t>Need control over / access to the operating system</a:t>
            </a:r>
          </a:p>
          <a:p>
            <a:pPr marL="784338" lvl="1" indent="-560241">
              <a:buFont typeface="Arial" panose="020B0604020202020204" pitchFamily="34" charset="0"/>
              <a:buChar char="•"/>
            </a:pPr>
            <a:r>
              <a:rPr lang="en-US" sz="2800" dirty="0">
                <a:solidFill>
                  <a:schemeClr val="bg2">
                    <a:lumMod val="50000"/>
                  </a:schemeClr>
                </a:solidFill>
              </a:rPr>
              <a:t>Have to run the app or agents side-by-side with the DB</a:t>
            </a:r>
          </a:p>
          <a:p>
            <a:r>
              <a:rPr lang="en-US" sz="2800" dirty="0">
                <a:solidFill>
                  <a:schemeClr val="bg2">
                    <a:lumMod val="50000"/>
                  </a:schemeClr>
                </a:solidFill>
                <a:latin typeface="+mn-lt"/>
              </a:rPr>
              <a:t>…then IaaS is the right solution for you</a:t>
            </a:r>
          </a:p>
          <a:p>
            <a:endParaRPr lang="en-US" sz="2800" dirty="0">
              <a:solidFill>
                <a:schemeClr val="bg2">
                  <a:lumMod val="50000"/>
                </a:schemeClr>
              </a:solidFill>
              <a:latin typeface="+mn-lt"/>
            </a:endParaRPr>
          </a:p>
          <a:p>
            <a:r>
              <a:rPr lang="en-US" sz="2800" dirty="0">
                <a:solidFill>
                  <a:schemeClr val="bg2">
                    <a:lumMod val="50000"/>
                  </a:schemeClr>
                </a:solidFill>
                <a:latin typeface="+mn-lt"/>
              </a:rPr>
              <a:t>Otherwise, </a:t>
            </a:r>
            <a:r>
              <a:rPr lang="en-US" sz="2800" b="1" dirty="0">
                <a:solidFill>
                  <a:schemeClr val="bg2">
                    <a:lumMod val="50000"/>
                  </a:schemeClr>
                </a:solidFill>
                <a:latin typeface="+mn-lt"/>
              </a:rPr>
              <a:t>we recommend PaaS</a:t>
            </a:r>
          </a:p>
          <a:p>
            <a:pPr marL="784338" lvl="1" indent="-560241">
              <a:buFont typeface="Arial" panose="020B0604020202020204" pitchFamily="34" charset="0"/>
              <a:buChar char="•"/>
            </a:pPr>
            <a:r>
              <a:rPr lang="en-US" sz="2800" dirty="0">
                <a:solidFill>
                  <a:schemeClr val="bg2">
                    <a:lumMod val="50000"/>
                  </a:schemeClr>
                </a:solidFill>
              </a:rPr>
              <a:t>Better total cost of ownership</a:t>
            </a:r>
          </a:p>
          <a:p>
            <a:pPr marL="784338" lvl="1" indent="-560241">
              <a:buFont typeface="Arial" panose="020B0604020202020204" pitchFamily="34" charset="0"/>
              <a:buChar char="•"/>
            </a:pPr>
            <a:r>
              <a:rPr lang="en-US" sz="2800" dirty="0">
                <a:solidFill>
                  <a:schemeClr val="bg2">
                    <a:lumMod val="50000"/>
                  </a:schemeClr>
                </a:solidFill>
              </a:rPr>
              <a:t>Focus on your business, and put your DBs on autopilot</a:t>
            </a:r>
          </a:p>
          <a:p>
            <a:pPr marL="784338" lvl="1" indent="-560241">
              <a:buFont typeface="Arial" panose="020B0604020202020204" pitchFamily="34" charset="0"/>
              <a:buChar char="•"/>
            </a:pPr>
            <a:endParaRPr lang="en-US" sz="2800" dirty="0">
              <a:solidFill>
                <a:schemeClr val="bg2">
                  <a:lumMod val="50000"/>
                </a:schemeClr>
              </a:solidFill>
            </a:endParaRPr>
          </a:p>
          <a:p>
            <a:pPr lvl="1"/>
            <a:r>
              <a:rPr lang="en-US" sz="2800" dirty="0">
                <a:solidFill>
                  <a:schemeClr val="bg2">
                    <a:lumMod val="50000"/>
                  </a:schemeClr>
                </a:solidFill>
              </a:rPr>
              <a:t>For technical features of Azure SQL Database, see presentation </a:t>
            </a:r>
            <a:r>
              <a:rPr lang="en-US" sz="2800" dirty="0">
                <a:solidFill>
                  <a:schemeClr val="bg2">
                    <a:lumMod val="50000"/>
                  </a:schemeClr>
                </a:solidFill>
                <a:hlinkClick r:id="rId3"/>
              </a:rPr>
              <a:t>“Introducing Azure SQL Database”</a:t>
            </a:r>
            <a:endParaRPr lang="en-US" sz="2800" dirty="0">
              <a:solidFill>
                <a:schemeClr val="bg2">
                  <a:lumMod val="50000"/>
                </a:schemeClr>
              </a:solidFill>
            </a:endParaRPr>
          </a:p>
        </p:txBody>
      </p:sp>
    </p:spTree>
    <p:extLst>
      <p:ext uri="{BB962C8B-B14F-4D97-AF65-F5344CB8AC3E}">
        <p14:creationId xmlns:p14="http://schemas.microsoft.com/office/powerpoint/2010/main" val="287777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33D9B5BA-0D5E-44A5-A8E4-882109E2F9E4}"/>
              </a:ext>
            </a:extLst>
          </p:cNvPr>
          <p:cNvPicPr>
            <a:picLocks noChangeAspect="1"/>
          </p:cNvPicPr>
          <p:nvPr/>
        </p:nvPicPr>
        <p:blipFill>
          <a:blip r:embed="rId4"/>
          <a:stretch>
            <a:fillRect/>
          </a:stretch>
        </p:blipFill>
        <p:spPr>
          <a:xfrm>
            <a:off x="9240203" y="1750473"/>
            <a:ext cx="1193224" cy="3712252"/>
          </a:xfrm>
          <a:prstGeom prst="rect">
            <a:avLst/>
          </a:prstGeom>
        </p:spPr>
      </p:pic>
      <p:sp>
        <p:nvSpPr>
          <p:cNvPr id="6" name="Text Placeholder 5"/>
          <p:cNvSpPr>
            <a:spLocks noGrp="1"/>
          </p:cNvSpPr>
          <p:nvPr>
            <p:ph type="body" sz="quarter" idx="10"/>
          </p:nvPr>
        </p:nvSpPr>
        <p:spPr>
          <a:xfrm>
            <a:off x="269240" y="665024"/>
            <a:ext cx="5378548" cy="5738302"/>
          </a:xfrm>
        </p:spPr>
        <p:txBody>
          <a:bodyPr>
            <a:normAutofit/>
          </a:bodyPr>
          <a:lstStyle/>
          <a:p>
            <a:pPr>
              <a:lnSpc>
                <a:spcPct val="150000"/>
              </a:lnSpc>
            </a:pPr>
            <a:r>
              <a:rPr lang="en-US" dirty="0">
                <a:solidFill>
                  <a:schemeClr val="bg2">
                    <a:lumMod val="50000"/>
                  </a:schemeClr>
                </a:solidFill>
              </a:rPr>
              <a:t>Would you like to get PaaS benefits without paying a high migration cost?</a:t>
            </a:r>
          </a:p>
          <a:p>
            <a:pPr>
              <a:lnSpc>
                <a:spcPct val="150000"/>
              </a:lnSpc>
            </a:pPr>
            <a:r>
              <a:rPr lang="en-US" dirty="0">
                <a:solidFill>
                  <a:schemeClr val="bg2">
                    <a:lumMod val="50000"/>
                  </a:schemeClr>
                </a:solidFill>
              </a:rPr>
              <a:t> </a:t>
            </a:r>
          </a:p>
          <a:p>
            <a:pPr>
              <a:lnSpc>
                <a:spcPct val="150000"/>
              </a:lnSpc>
            </a:pPr>
            <a:r>
              <a:rPr lang="en-US" b="1" dirty="0">
                <a:solidFill>
                  <a:schemeClr val="tx1"/>
                </a:solidFill>
              </a:rPr>
              <a:t>If yes, than go for Managed Instance!</a:t>
            </a:r>
            <a:endParaRPr lang="en-US" dirty="0">
              <a:solidFill>
                <a:schemeClr val="bg2">
                  <a:lumMod val="50000"/>
                </a:schemeClr>
              </a:solidFill>
            </a:endParaRPr>
          </a:p>
          <a:p>
            <a:pPr>
              <a:lnSpc>
                <a:spcPct val="150000"/>
              </a:lnSpc>
            </a:pPr>
            <a:endParaRPr lang="en-US" dirty="0">
              <a:solidFill>
                <a:schemeClr val="bg2">
                  <a:lumMod val="50000"/>
                </a:schemeClr>
              </a:solidFill>
            </a:endParaRPr>
          </a:p>
        </p:txBody>
      </p:sp>
      <p:sp>
        <p:nvSpPr>
          <p:cNvPr id="20" name="TextBox 19"/>
          <p:cNvSpPr txBox="1"/>
          <p:nvPr/>
        </p:nvSpPr>
        <p:spPr>
          <a:xfrm>
            <a:off x="8038254" y="1428556"/>
            <a:ext cx="3715634" cy="941386"/>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US" sz="2353" dirty="0">
                <a:solidFill>
                  <a:srgbClr val="737373"/>
                </a:solidFill>
                <a:latin typeface="Segoe UI Semilight"/>
              </a:rPr>
              <a:t>Managed Instance brings </a:t>
            </a:r>
            <a:br>
              <a:rPr lang="en-US" sz="2353" dirty="0">
                <a:solidFill>
                  <a:srgbClr val="737373"/>
                </a:solidFill>
                <a:latin typeface="Segoe UI Semilight"/>
              </a:rPr>
            </a:br>
            <a:r>
              <a:rPr lang="en-US" sz="2353" dirty="0">
                <a:solidFill>
                  <a:srgbClr val="737373"/>
                </a:solidFill>
                <a:latin typeface="Segoe UI Semilight"/>
              </a:rPr>
              <a:t>PaaS closer to you!</a:t>
            </a:r>
          </a:p>
        </p:txBody>
      </p:sp>
      <p:graphicFrame>
        <p:nvGraphicFramePr>
          <p:cNvPr id="4" name="Object 3">
            <a:extLst>
              <a:ext uri="{FF2B5EF4-FFF2-40B4-BE49-F238E27FC236}">
                <a16:creationId xmlns:a16="http://schemas.microsoft.com/office/drawing/2014/main" id="{8072A3D8-B8E6-4657-A60E-4C852C1B52B6}"/>
              </a:ext>
            </a:extLst>
          </p:cNvPr>
          <p:cNvGraphicFramePr>
            <a:graphicFrameLocks noChangeAspect="1"/>
          </p:cNvGraphicFramePr>
          <p:nvPr>
            <p:extLst/>
          </p:nvPr>
        </p:nvGraphicFramePr>
        <p:xfrm>
          <a:off x="8535418" y="131721"/>
          <a:ext cx="2531275" cy="1597807"/>
        </p:xfrm>
        <a:graphic>
          <a:graphicData uri="http://schemas.openxmlformats.org/presentationml/2006/ole">
            <mc:AlternateContent xmlns:mc="http://schemas.openxmlformats.org/markup-compatibility/2006">
              <mc:Choice xmlns:v="urn:schemas-microsoft-com:vml" Requires="v">
                <p:oleObj spid="_x0000_s3083" name="CorelDRAW" r:id="rId5" imgW="1657458" imgH="1046661" progId="CorelDraw.Graphic.17">
                  <p:embed/>
                </p:oleObj>
              </mc:Choice>
              <mc:Fallback>
                <p:oleObj name="CorelDRAW" r:id="rId5" imgW="1657458" imgH="1046661" progId="CorelDraw.Graphic.17">
                  <p:embed/>
                  <p:pic>
                    <p:nvPicPr>
                      <p:cNvPr id="4" name="Object 3">
                        <a:extLst>
                          <a:ext uri="{FF2B5EF4-FFF2-40B4-BE49-F238E27FC236}">
                            <a16:creationId xmlns:a16="http://schemas.microsoft.com/office/drawing/2014/main" id="{8072A3D8-B8E6-4657-A60E-4C852C1B52B6}"/>
                          </a:ext>
                        </a:extLst>
                      </p:cNvPr>
                      <p:cNvPicPr/>
                      <p:nvPr/>
                    </p:nvPicPr>
                    <p:blipFill>
                      <a:blip r:embed="rId6"/>
                      <a:stretch>
                        <a:fillRect/>
                      </a:stretch>
                    </p:blipFill>
                    <p:spPr>
                      <a:xfrm>
                        <a:off x="8535418" y="131721"/>
                        <a:ext cx="2531275" cy="1597807"/>
                      </a:xfrm>
                      <a:prstGeom prst="rect">
                        <a:avLst/>
                      </a:prstGeom>
                    </p:spPr>
                  </p:pic>
                </p:oleObj>
              </mc:Fallback>
            </mc:AlternateContent>
          </a:graphicData>
        </a:graphic>
      </p:graphicFrame>
      <p:pic>
        <p:nvPicPr>
          <p:cNvPr id="13" name="Picture 12">
            <a:extLst>
              <a:ext uri="{FF2B5EF4-FFF2-40B4-BE49-F238E27FC236}">
                <a16:creationId xmlns:a16="http://schemas.microsoft.com/office/drawing/2014/main" id="{523A6D5A-A98A-4915-A800-2BC16EA722EF}"/>
              </a:ext>
            </a:extLst>
          </p:cNvPr>
          <p:cNvPicPr>
            <a:picLocks noChangeAspect="1"/>
          </p:cNvPicPr>
          <p:nvPr/>
        </p:nvPicPr>
        <p:blipFill>
          <a:blip r:embed="rId7"/>
          <a:stretch>
            <a:fillRect/>
          </a:stretch>
        </p:blipFill>
        <p:spPr>
          <a:xfrm>
            <a:off x="9258031" y="4120889"/>
            <a:ext cx="1073469" cy="1341836"/>
          </a:xfrm>
          <a:prstGeom prst="rect">
            <a:avLst/>
          </a:prstGeom>
        </p:spPr>
      </p:pic>
      <p:graphicFrame>
        <p:nvGraphicFramePr>
          <p:cNvPr id="7" name="Object 6">
            <a:extLst>
              <a:ext uri="{FF2B5EF4-FFF2-40B4-BE49-F238E27FC236}">
                <a16:creationId xmlns:a16="http://schemas.microsoft.com/office/drawing/2014/main" id="{EE423D0C-FC71-4235-96BC-E6FADA7A3D5C}"/>
              </a:ext>
            </a:extLst>
          </p:cNvPr>
          <p:cNvGraphicFramePr>
            <a:graphicFrameLocks noChangeAspect="1"/>
          </p:cNvGraphicFramePr>
          <p:nvPr>
            <p:extLst/>
          </p:nvPr>
        </p:nvGraphicFramePr>
        <p:xfrm>
          <a:off x="9168683" y="5445957"/>
          <a:ext cx="1264743" cy="1297597"/>
        </p:xfrm>
        <a:graphic>
          <a:graphicData uri="http://schemas.openxmlformats.org/presentationml/2006/ole">
            <mc:AlternateContent xmlns:mc="http://schemas.openxmlformats.org/markup-compatibility/2006">
              <mc:Choice xmlns:v="urn:schemas-microsoft-com:vml" Requires="v">
                <p:oleObj spid="_x0000_s3084" name="CorelDRAW" r:id="rId8" imgW="365964" imgH="376374" progId="CorelDraw.Graphic.17">
                  <p:embed/>
                </p:oleObj>
              </mc:Choice>
              <mc:Fallback>
                <p:oleObj name="CorelDRAW" r:id="rId8" imgW="365964" imgH="376374" progId="CorelDraw.Graphic.17">
                  <p:embed/>
                  <p:pic>
                    <p:nvPicPr>
                      <p:cNvPr id="7" name="Object 6">
                        <a:extLst>
                          <a:ext uri="{FF2B5EF4-FFF2-40B4-BE49-F238E27FC236}">
                            <a16:creationId xmlns:a16="http://schemas.microsoft.com/office/drawing/2014/main" id="{EE423D0C-FC71-4235-96BC-E6FADA7A3D5C}"/>
                          </a:ext>
                        </a:extLst>
                      </p:cNvPr>
                      <p:cNvPicPr/>
                      <p:nvPr/>
                    </p:nvPicPr>
                    <p:blipFill>
                      <a:blip r:embed="rId9"/>
                      <a:stretch>
                        <a:fillRect/>
                      </a:stretch>
                    </p:blipFill>
                    <p:spPr>
                      <a:xfrm>
                        <a:off x="9168683" y="5445957"/>
                        <a:ext cx="1264743" cy="1297597"/>
                      </a:xfrm>
                      <a:prstGeom prst="rect">
                        <a:avLst/>
                      </a:prstGeom>
                    </p:spPr>
                  </p:pic>
                </p:oleObj>
              </mc:Fallback>
            </mc:AlternateContent>
          </a:graphicData>
        </a:graphic>
      </p:graphicFrame>
      <p:sp>
        <p:nvSpPr>
          <p:cNvPr id="25" name="Speech Bubble: Oval 24">
            <a:extLst>
              <a:ext uri="{FF2B5EF4-FFF2-40B4-BE49-F238E27FC236}">
                <a16:creationId xmlns:a16="http://schemas.microsoft.com/office/drawing/2014/main" id="{C2C0B106-A98A-4777-B209-029CB4732618}"/>
              </a:ext>
            </a:extLst>
          </p:cNvPr>
          <p:cNvSpPr/>
          <p:nvPr/>
        </p:nvSpPr>
        <p:spPr bwMode="auto">
          <a:xfrm flipH="1">
            <a:off x="5092670" y="2747525"/>
            <a:ext cx="2008982" cy="1718148"/>
          </a:xfrm>
          <a:prstGeom prst="wedgeEllipseCallout">
            <a:avLst>
              <a:gd name="adj1" fmla="val -40665"/>
              <a:gd name="adj2" fmla="val 5960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5294" b="1" dirty="0">
                <a:solidFill>
                  <a:srgbClr val="BAD80A"/>
                </a:solidFill>
                <a:latin typeface="Segoe UI" panose="020B0502040204020203" pitchFamily="34" charset="0"/>
                <a:ea typeface="Segoe UI" panose="020B0502040204020203" pitchFamily="34" charset="0"/>
                <a:cs typeface="Segoe UI" panose="020B0502040204020203" pitchFamily="34" charset="0"/>
              </a:rPr>
              <a:t>???</a:t>
            </a:r>
          </a:p>
        </p:txBody>
      </p:sp>
      <p:graphicFrame>
        <p:nvGraphicFramePr>
          <p:cNvPr id="14" name="Object 13">
            <a:extLst>
              <a:ext uri="{FF2B5EF4-FFF2-40B4-BE49-F238E27FC236}">
                <a16:creationId xmlns:a16="http://schemas.microsoft.com/office/drawing/2014/main" id="{CF7C7770-E331-4DC8-9B6A-B25CA9F839B2}"/>
              </a:ext>
            </a:extLst>
          </p:cNvPr>
          <p:cNvGraphicFramePr>
            <a:graphicFrameLocks noChangeAspect="1"/>
          </p:cNvGraphicFramePr>
          <p:nvPr>
            <p:extLst/>
          </p:nvPr>
        </p:nvGraphicFramePr>
        <p:xfrm>
          <a:off x="6293657" y="4698936"/>
          <a:ext cx="1900225" cy="1896499"/>
        </p:xfrm>
        <a:graphic>
          <a:graphicData uri="http://schemas.openxmlformats.org/presentationml/2006/ole">
            <mc:AlternateContent xmlns:mc="http://schemas.openxmlformats.org/markup-compatibility/2006">
              <mc:Choice xmlns:v="urn:schemas-microsoft-com:vml" Requires="v">
                <p:oleObj spid="_x0000_s3085" name="CorelDRAW" r:id="rId10" imgW="809124" imgH="808672" progId="CorelDraw.Graphic.17">
                  <p:embed/>
                </p:oleObj>
              </mc:Choice>
              <mc:Fallback>
                <p:oleObj name="CorelDRAW" r:id="rId10" imgW="809124" imgH="808672" progId="CorelDraw.Graphic.17">
                  <p:embed/>
                  <p:pic>
                    <p:nvPicPr>
                      <p:cNvPr id="14" name="Object 13">
                        <a:extLst>
                          <a:ext uri="{FF2B5EF4-FFF2-40B4-BE49-F238E27FC236}">
                            <a16:creationId xmlns:a16="http://schemas.microsoft.com/office/drawing/2014/main" id="{CF7C7770-E331-4DC8-9B6A-B25CA9F839B2}"/>
                          </a:ext>
                        </a:extLst>
                      </p:cNvPr>
                      <p:cNvPicPr/>
                      <p:nvPr/>
                    </p:nvPicPr>
                    <p:blipFill>
                      <a:blip r:embed="rId11"/>
                      <a:stretch>
                        <a:fillRect/>
                      </a:stretch>
                    </p:blipFill>
                    <p:spPr>
                      <a:xfrm>
                        <a:off x="6293657" y="4698936"/>
                        <a:ext cx="1900225" cy="1896499"/>
                      </a:xfrm>
                      <a:prstGeom prst="rect">
                        <a:avLst/>
                      </a:prstGeom>
                    </p:spPr>
                  </p:pic>
                </p:oleObj>
              </mc:Fallback>
            </mc:AlternateContent>
          </a:graphicData>
        </a:graphic>
      </p:graphicFrame>
    </p:spTree>
    <p:extLst>
      <p:ext uri="{BB962C8B-B14F-4D97-AF65-F5344CB8AC3E}">
        <p14:creationId xmlns:p14="http://schemas.microsoft.com/office/powerpoint/2010/main" val="174949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v="urn:schemas-microsoft-com:vml"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8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22" presetClass="entr" presetSubtype="4"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down)">
                                      <p:cBhvr>
                                        <p:cTn id="13" dur="1000"/>
                                        <p:tgtEl>
                                          <p:spTgt spid="19"/>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xEl>
                                              <p:pRg st="0" end="0"/>
                                            </p:txEl>
                                          </p:spTgt>
                                        </p:tgtEl>
                                        <p:attrNameLst>
                                          <p:attrName>style.visibility</p:attrName>
                                        </p:attrNameLst>
                                      </p:cBhvr>
                                      <p:to>
                                        <p:strVal val="visible"/>
                                      </p:to>
                                    </p:set>
                                    <p:animEffect transition="in" filter="fade">
                                      <p:cBhvr>
                                        <p:cTn id="16" dur="500"/>
                                        <p:tgtEl>
                                          <p:spTgt spid="6">
                                            <p:txEl>
                                              <p:pRg st="0" end="0"/>
                                            </p:txEl>
                                          </p:spTgt>
                                        </p:tgtEl>
                                      </p:cBhvr>
                                    </p:animEffect>
                                  </p:childTnLst>
                                </p:cTn>
                              </p:par>
                              <p:par>
                                <p:cTn id="17" presetID="10" presetClass="entr" presetSubtype="0" fill="hold" grpId="0" nodeType="withEffect">
                                  <p:stCondLst>
                                    <p:cond delay="80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xit" presetSubtype="1" fill="hold" nodeType="clickEffect">
                                  <p:stCondLst>
                                    <p:cond delay="0"/>
                                  </p:stCondLst>
                                  <p:childTnLst>
                                    <p:animEffect transition="out" filter="wipe(up)">
                                      <p:cBhvr>
                                        <p:cTn id="23" dur="2000"/>
                                        <p:tgtEl>
                                          <p:spTgt spid="19"/>
                                        </p:tgtEl>
                                      </p:cBhvr>
                                    </p:animEffect>
                                    <p:set>
                                      <p:cBhvr>
                                        <p:cTn id="24" dur="1" fill="hold">
                                          <p:stCondLst>
                                            <p:cond delay="1999"/>
                                          </p:stCondLst>
                                        </p:cTn>
                                        <p:tgtEl>
                                          <p:spTgt spid="19"/>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animEffect transition="in" filter="fade">
                                      <p:cBhvr>
                                        <p:cTn id="27" dur="500"/>
                                        <p:tgtEl>
                                          <p:spTgt spid="6">
                                            <p:txEl>
                                              <p:pRg st="2" end="2"/>
                                            </p:txEl>
                                          </p:spTgt>
                                        </p:tgtEl>
                                      </p:cBhvr>
                                    </p:animEffect>
                                  </p:childTnLst>
                                </p:cTn>
                              </p:par>
                              <p:par>
                                <p:cTn id="28" presetID="42" presetClass="path" presetSubtype="0" fill="hold" nodeType="withEffect">
                                  <p:stCondLst>
                                    <p:cond delay="0"/>
                                  </p:stCondLst>
                                  <p:childTnLst>
                                    <p:animMotion origin="layout" path="M -3.93158E-6 2.95052E-6 L -3.93158E-6 0.34271 " pathEditMode="relative" rAng="0" ptsTypes="AA">
                                      <p:cBhvr>
                                        <p:cTn id="29" dur="1600" fill="hold"/>
                                        <p:tgtEl>
                                          <p:spTgt spid="4"/>
                                        </p:tgtEl>
                                        <p:attrNameLst>
                                          <p:attrName>ppt_x</p:attrName>
                                          <p:attrName>ppt_y</p:attrName>
                                        </p:attrNameLst>
                                      </p:cBhvr>
                                      <p:rCtr x="0" y="17136"/>
                                    </p:animMotion>
                                  </p:childTnLst>
                                </p:cTn>
                              </p:par>
                              <p:par>
                                <p:cTn id="30" presetID="22" presetClass="entr" presetSubtype="1" fill="hold" nodeType="withEffect">
                                  <p:stCondLst>
                                    <p:cond delay="120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900"/>
                                        <p:tgtEl>
                                          <p:spTgt spid="13"/>
                                        </p:tgtEl>
                                      </p:cBhvr>
                                    </p:animEffect>
                                  </p:childTnLst>
                                </p:cTn>
                              </p:par>
                            </p:childTnLst>
                          </p:cTn>
                        </p:par>
                        <p:par>
                          <p:cTn id="33" fill="hold">
                            <p:stCondLst>
                              <p:cond delay="2100"/>
                            </p:stCondLst>
                            <p:childTnLst>
                              <p:par>
                                <p:cTn id="34" presetID="10" presetClass="entr" presetSubtype="0"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1699478"/>
            <a:ext cx="12192000" cy="47365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Title 1">
            <a:extLst>
              <a:ext uri="{FF2B5EF4-FFF2-40B4-BE49-F238E27FC236}">
                <a16:creationId xmlns:a16="http://schemas.microsoft.com/office/drawing/2014/main" id="{5F2E4DD6-49FE-442F-B3C3-1CE67E59DFEA}"/>
              </a:ext>
            </a:extLst>
          </p:cNvPr>
          <p:cNvSpPr>
            <a:spLocks noGrp="1"/>
          </p:cNvSpPr>
          <p:nvPr>
            <p:ph type="title"/>
          </p:nvPr>
        </p:nvSpPr>
        <p:spPr>
          <a:xfrm>
            <a:off x="269240" y="358961"/>
            <a:ext cx="11655840" cy="899665"/>
          </a:xfrm>
        </p:spPr>
        <p:txBody>
          <a:bodyPr/>
          <a:lstStyle/>
          <a:p>
            <a:pPr algn="ctr"/>
            <a:r>
              <a:rPr lang="en-US" sz="3600" dirty="0">
                <a:solidFill>
                  <a:schemeClr val="tx2"/>
                </a:solidFill>
                <a:ea typeface="Segoe UI Semilight" charset="0"/>
                <a:cs typeface="Segoe UI Semilight" charset="0"/>
              </a:rPr>
              <a:t>Introducing Azure SQL Database Managed Instance</a:t>
            </a:r>
          </a:p>
        </p:txBody>
      </p:sp>
      <p:sp>
        <p:nvSpPr>
          <p:cNvPr id="8" name="TextBox 7">
            <a:extLst>
              <a:ext uri="{FF2B5EF4-FFF2-40B4-BE49-F238E27FC236}">
                <a16:creationId xmlns:a16="http://schemas.microsoft.com/office/drawing/2014/main" id="{A2BC0021-1F4D-45DA-A577-5FEBFC1D363F}"/>
              </a:ext>
            </a:extLst>
          </p:cNvPr>
          <p:cNvSpPr txBox="1"/>
          <p:nvPr/>
        </p:nvSpPr>
        <p:spPr>
          <a:xfrm>
            <a:off x="269239" y="2342590"/>
            <a:ext cx="4893069" cy="3477875"/>
          </a:xfrm>
          <a:prstGeom prst="rect">
            <a:avLst/>
          </a:prstGeom>
          <a:noFill/>
        </p:spPr>
        <p:txBody>
          <a:bodyPr wrap="square" rtlCol="0">
            <a:spAutoFit/>
          </a:bodyPr>
          <a:lstStyle/>
          <a:p>
            <a:r>
              <a:rPr lang="en-US" sz="2000" b="1">
                <a:solidFill>
                  <a:schemeClr val="bg1"/>
                </a:solidFill>
              </a:rPr>
              <a:t>Managed Instance</a:t>
            </a:r>
          </a:p>
          <a:p>
            <a:r>
              <a:rPr lang="en-US" sz="2000">
                <a:solidFill>
                  <a:schemeClr val="bg1"/>
                </a:solidFill>
                <a:latin typeface="+mj-lt"/>
              </a:rPr>
              <a:t>Instance scoped programming model with high compatibility to on-premises databases </a:t>
            </a:r>
          </a:p>
          <a:p>
            <a:endParaRPr lang="en-US" sz="2000">
              <a:solidFill>
                <a:schemeClr val="bg1"/>
              </a:solidFill>
              <a:latin typeface="+mj-lt"/>
            </a:endParaRPr>
          </a:p>
          <a:p>
            <a:r>
              <a:rPr lang="en-US" sz="2000" b="1">
                <a:solidFill>
                  <a:schemeClr val="bg1"/>
                </a:solidFill>
                <a:latin typeface="Segoe UI Semibold" charset="0"/>
                <a:ea typeface="Segoe UI Semibold" charset="0"/>
                <a:cs typeface="Segoe UI Semibold" charset="0"/>
              </a:rPr>
              <a:t>Single</a:t>
            </a:r>
            <a:endParaRPr lang="en-US" sz="2000" b="1">
              <a:solidFill>
                <a:schemeClr val="bg1"/>
              </a:solidFill>
            </a:endParaRPr>
          </a:p>
          <a:p>
            <a:r>
              <a:rPr lang="en-US" sz="2000">
                <a:solidFill>
                  <a:schemeClr val="bg1"/>
                </a:solidFill>
                <a:latin typeface="+mj-lt"/>
              </a:rPr>
              <a:t>Standalone managed database best for predictable and stable workloads</a:t>
            </a:r>
          </a:p>
          <a:p>
            <a:endParaRPr lang="en-US" sz="2000">
              <a:solidFill>
                <a:schemeClr val="bg1"/>
              </a:solidFill>
              <a:latin typeface="+mj-lt"/>
            </a:endParaRPr>
          </a:p>
          <a:p>
            <a:r>
              <a:rPr lang="en-US" sz="2000" b="1">
                <a:solidFill>
                  <a:schemeClr val="bg1"/>
                </a:solidFill>
                <a:latin typeface="Segoe UI Semibold" charset="0"/>
                <a:ea typeface="Segoe UI Semibold" charset="0"/>
                <a:cs typeface="Segoe UI Semibold" charset="0"/>
              </a:rPr>
              <a:t>Elastic pool</a:t>
            </a:r>
          </a:p>
          <a:p>
            <a:r>
              <a:rPr lang="en-US" sz="2000">
                <a:solidFill>
                  <a:schemeClr val="bg1"/>
                </a:solidFill>
                <a:latin typeface="+mj-lt"/>
              </a:rPr>
              <a:t>Shared resource model best for greater efficiency through multi-tenancy </a:t>
            </a:r>
          </a:p>
        </p:txBody>
      </p:sp>
      <p:sp>
        <p:nvSpPr>
          <p:cNvPr id="12" name="Arrow: Right 11">
            <a:extLst>
              <a:ext uri="{FF2B5EF4-FFF2-40B4-BE49-F238E27FC236}">
                <a16:creationId xmlns:a16="http://schemas.microsoft.com/office/drawing/2014/main" id="{EACDFCA1-DB0A-4879-8FAF-01037634D955}"/>
              </a:ext>
            </a:extLst>
          </p:cNvPr>
          <p:cNvSpPr/>
          <p:nvPr/>
        </p:nvSpPr>
        <p:spPr>
          <a:xfrm>
            <a:off x="5790908" y="2342590"/>
            <a:ext cx="587828" cy="1175657"/>
          </a:xfrm>
          <a:custGeom>
            <a:avLst/>
            <a:gdLst>
              <a:gd name="connsiteX0" fmla="*/ 0 w 1184711"/>
              <a:gd name="connsiteY0" fmla="*/ 0 h 1175657"/>
              <a:gd name="connsiteX1" fmla="*/ 596883 w 1184711"/>
              <a:gd name="connsiteY1" fmla="*/ 0 h 1175657"/>
              <a:gd name="connsiteX2" fmla="*/ 596883 w 1184711"/>
              <a:gd name="connsiteY2" fmla="*/ 0 h 1175657"/>
              <a:gd name="connsiteX3" fmla="*/ 1184711 w 1184711"/>
              <a:gd name="connsiteY3" fmla="*/ 587829 h 1175657"/>
              <a:gd name="connsiteX4" fmla="*/ 596883 w 1184711"/>
              <a:gd name="connsiteY4" fmla="*/ 1175657 h 1175657"/>
              <a:gd name="connsiteX5" fmla="*/ 596883 w 1184711"/>
              <a:gd name="connsiteY5" fmla="*/ 1175657 h 1175657"/>
              <a:gd name="connsiteX6" fmla="*/ 0 w 1184711"/>
              <a:gd name="connsiteY6" fmla="*/ 1175657 h 1175657"/>
              <a:gd name="connsiteX7" fmla="*/ 0 w 1184711"/>
              <a:gd name="connsiteY7" fmla="*/ 0 h 1175657"/>
              <a:gd name="connsiteX0" fmla="*/ 0 w 1184711"/>
              <a:gd name="connsiteY0" fmla="*/ 1175657 h 1175657"/>
              <a:gd name="connsiteX1" fmla="*/ 596883 w 1184711"/>
              <a:gd name="connsiteY1" fmla="*/ 0 h 1175657"/>
              <a:gd name="connsiteX2" fmla="*/ 596883 w 1184711"/>
              <a:gd name="connsiteY2" fmla="*/ 0 h 1175657"/>
              <a:gd name="connsiteX3" fmla="*/ 1184711 w 1184711"/>
              <a:gd name="connsiteY3" fmla="*/ 587829 h 1175657"/>
              <a:gd name="connsiteX4" fmla="*/ 596883 w 1184711"/>
              <a:gd name="connsiteY4" fmla="*/ 1175657 h 1175657"/>
              <a:gd name="connsiteX5" fmla="*/ 596883 w 1184711"/>
              <a:gd name="connsiteY5" fmla="*/ 1175657 h 1175657"/>
              <a:gd name="connsiteX6" fmla="*/ 0 w 1184711"/>
              <a:gd name="connsiteY6" fmla="*/ 1175657 h 1175657"/>
              <a:gd name="connsiteX0" fmla="*/ 0 w 1184711"/>
              <a:gd name="connsiteY0" fmla="*/ 1175657 h 1267097"/>
              <a:gd name="connsiteX1" fmla="*/ 596883 w 1184711"/>
              <a:gd name="connsiteY1" fmla="*/ 0 h 1267097"/>
              <a:gd name="connsiteX2" fmla="*/ 596883 w 1184711"/>
              <a:gd name="connsiteY2" fmla="*/ 0 h 1267097"/>
              <a:gd name="connsiteX3" fmla="*/ 1184711 w 1184711"/>
              <a:gd name="connsiteY3" fmla="*/ 587829 h 1267097"/>
              <a:gd name="connsiteX4" fmla="*/ 596883 w 1184711"/>
              <a:gd name="connsiteY4" fmla="*/ 1175657 h 1267097"/>
              <a:gd name="connsiteX5" fmla="*/ 596883 w 1184711"/>
              <a:gd name="connsiteY5" fmla="*/ 1175657 h 1267097"/>
              <a:gd name="connsiteX6" fmla="*/ 91440 w 1184711"/>
              <a:gd name="connsiteY6" fmla="*/ 1267097 h 1267097"/>
              <a:gd name="connsiteX0" fmla="*/ 0 w 1184711"/>
              <a:gd name="connsiteY0" fmla="*/ 1175657 h 1175657"/>
              <a:gd name="connsiteX1" fmla="*/ 596883 w 1184711"/>
              <a:gd name="connsiteY1" fmla="*/ 0 h 1175657"/>
              <a:gd name="connsiteX2" fmla="*/ 596883 w 1184711"/>
              <a:gd name="connsiteY2" fmla="*/ 0 h 1175657"/>
              <a:gd name="connsiteX3" fmla="*/ 1184711 w 1184711"/>
              <a:gd name="connsiteY3" fmla="*/ 587829 h 1175657"/>
              <a:gd name="connsiteX4" fmla="*/ 596883 w 1184711"/>
              <a:gd name="connsiteY4" fmla="*/ 1175657 h 1175657"/>
              <a:gd name="connsiteX5" fmla="*/ 596883 w 1184711"/>
              <a:gd name="connsiteY5" fmla="*/ 1175657 h 1175657"/>
              <a:gd name="connsiteX0" fmla="*/ 0 w 587828"/>
              <a:gd name="connsiteY0" fmla="*/ 0 h 1175657"/>
              <a:gd name="connsiteX1" fmla="*/ 0 w 587828"/>
              <a:gd name="connsiteY1" fmla="*/ 0 h 1175657"/>
              <a:gd name="connsiteX2" fmla="*/ 587828 w 587828"/>
              <a:gd name="connsiteY2" fmla="*/ 587829 h 1175657"/>
              <a:gd name="connsiteX3" fmla="*/ 0 w 587828"/>
              <a:gd name="connsiteY3" fmla="*/ 1175657 h 1175657"/>
              <a:gd name="connsiteX4" fmla="*/ 0 w 587828"/>
              <a:gd name="connsiteY4" fmla="*/ 1175657 h 1175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828" h="1175657">
                <a:moveTo>
                  <a:pt x="0" y="0"/>
                </a:moveTo>
                <a:lnTo>
                  <a:pt x="0" y="0"/>
                </a:lnTo>
                <a:lnTo>
                  <a:pt x="587828" y="587829"/>
                </a:lnTo>
                <a:lnTo>
                  <a:pt x="0" y="1175657"/>
                </a:lnTo>
                <a:lnTo>
                  <a:pt x="0" y="1175657"/>
                </a:lnTo>
              </a:path>
            </a:pathLst>
          </a:custGeom>
          <a:ln w="12700">
            <a:solidFill>
              <a:schemeClr val="bg1"/>
            </a:solidFill>
            <a:prstDash val="soli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itle 1">
            <a:extLst>
              <a:ext uri="{FF2B5EF4-FFF2-40B4-BE49-F238E27FC236}">
                <a16:creationId xmlns:a16="http://schemas.microsoft.com/office/drawing/2014/main" id="{4ACA9AB0-87AF-44C0-A3AB-1771FF3438D0}"/>
              </a:ext>
            </a:extLst>
          </p:cNvPr>
          <p:cNvSpPr txBox="1">
            <a:spLocks/>
          </p:cNvSpPr>
          <p:nvPr/>
        </p:nvSpPr>
        <p:spPr>
          <a:xfrm>
            <a:off x="6870892" y="2502584"/>
            <a:ext cx="3480472" cy="707886"/>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2000">
                <a:solidFill>
                  <a:schemeClr val="bg1"/>
                </a:solidFill>
                <a:latin typeface="Segoe UI Semilight" panose="020B0402040204020203" pitchFamily="34" charset="0"/>
                <a:ea typeface="+mn-ea"/>
                <a:cs typeface="Segoe UI Semilight" panose="020B0402040204020203" pitchFamily="34" charset="0"/>
              </a:rPr>
              <a:t>Best for modernization at scale with low cost and effort</a:t>
            </a:r>
          </a:p>
        </p:txBody>
      </p:sp>
    </p:spTree>
    <p:extLst>
      <p:ext uri="{BB962C8B-B14F-4D97-AF65-F5344CB8AC3E}">
        <p14:creationId xmlns:p14="http://schemas.microsoft.com/office/powerpoint/2010/main" val="326457658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30664_S4_Q1_FY16_Light_Template">
  <a:themeElements>
    <a:clrScheme name="Custom 40">
      <a:dk1>
        <a:srgbClr val="00000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89CAFE"/>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45720" rIns="91440" bIns="45720" rtlCol="0">
        <a:spAutoFit/>
      </a:bodyPr>
      <a:lstStyle>
        <a:defPPr algn="l">
          <a:lnSpc>
            <a:spcPct val="90000"/>
          </a:lnSpc>
          <a:spcAft>
            <a:spcPts val="600"/>
          </a:spcAft>
          <a:defRPr sz="1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EF6B031-E4E9-47DE-A00B-C70C6050C087}" vid="{E591D91A-0F30-468B-BAC3-EA073291F391}"/>
    </a:ext>
  </a:extLst>
</a:theme>
</file>

<file path=ppt/theme/theme2.xml><?xml version="1.0" encoding="utf-8"?>
<a:theme xmlns:a="http://schemas.openxmlformats.org/drawingml/2006/main" name="pass">
  <a:themeElements>
    <a:clrScheme name="Custom 15">
      <a:dk1>
        <a:srgbClr val="232323"/>
      </a:dk1>
      <a:lt1>
        <a:sysClr val="window" lastClr="FFFFFF"/>
      </a:lt1>
      <a:dk2>
        <a:srgbClr val="1F506A"/>
      </a:dk2>
      <a:lt2>
        <a:srgbClr val="EEECE1"/>
      </a:lt2>
      <a:accent1>
        <a:srgbClr val="F8982D"/>
      </a:accent1>
      <a:accent2>
        <a:srgbClr val="9AC8E2"/>
      </a:accent2>
      <a:accent3>
        <a:srgbClr val="173C50"/>
      </a:accent3>
      <a:accent4>
        <a:srgbClr val="2098D5"/>
      </a:accent4>
      <a:accent5>
        <a:srgbClr val="3A9224"/>
      </a:accent5>
      <a:accent6>
        <a:srgbClr val="9AC8E2"/>
      </a:accent6>
      <a:hlink>
        <a:srgbClr val="F8982D"/>
      </a:hlink>
      <a:folHlink>
        <a:srgbClr val="F8982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 id="{713FF1C3-0372-4F2B-8985-D5ABC1995047}" vid="{4D3367F8-445B-42AC-87DB-2E96BD2874AF}"/>
    </a:ext>
  </a:extLst>
</a:theme>
</file>

<file path=ppt/theme/theme3.xml><?xml version="1.0" encoding="utf-8"?>
<a:theme xmlns:a="http://schemas.openxmlformats.org/drawingml/2006/main" name="Server and Cloud 2013">
  <a:themeElements>
    <a:clrScheme name="Big Data">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w="3175">
          <a:solidFill>
            <a:schemeClr val="accent3"/>
          </a:solidFill>
        </a:ln>
      </a:spPr>
      <a:bodyPr lIns="182880" tIns="137160" rIns="91440" bIns="91440" rtlCol="0" anchor="t"/>
      <a:lstStyle>
        <a:defPPr defTabSz="914009" fontAlgn="base">
          <a:spcBef>
            <a:spcPct val="0"/>
          </a:spcBef>
          <a:spcAft>
            <a:spcPct val="0"/>
          </a:spcAft>
          <a:defRPr sz="2000" dirty="0">
            <a:solidFill>
              <a:schemeClr val="bg1"/>
            </a:solidFill>
            <a:ea typeface="Segoe UI" pitchFamily="34" charset="0"/>
            <a:cs typeface="Segoe UI"/>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C98578CE-F1E0-4AB0-9747-6285B918F424}" vid="{130B7122-A3FF-4234-A365-4AC950501465}"/>
    </a:ext>
  </a:extLst>
</a:theme>
</file>

<file path=ppt/theme/theme4.xml><?xml version="1.0" encoding="utf-8"?>
<a:theme xmlns:a="http://schemas.openxmlformats.org/drawingml/2006/main" name="2_pass">
  <a:themeElements>
    <a:clrScheme name="Custom 15">
      <a:dk1>
        <a:srgbClr val="232323"/>
      </a:dk1>
      <a:lt1>
        <a:sysClr val="window" lastClr="FFFFFF"/>
      </a:lt1>
      <a:dk2>
        <a:srgbClr val="1F506A"/>
      </a:dk2>
      <a:lt2>
        <a:srgbClr val="EEECE1"/>
      </a:lt2>
      <a:accent1>
        <a:srgbClr val="F8982D"/>
      </a:accent1>
      <a:accent2>
        <a:srgbClr val="9AC8E2"/>
      </a:accent2>
      <a:accent3>
        <a:srgbClr val="173C50"/>
      </a:accent3>
      <a:accent4>
        <a:srgbClr val="2098D5"/>
      </a:accent4>
      <a:accent5>
        <a:srgbClr val="3A9224"/>
      </a:accent5>
      <a:accent6>
        <a:srgbClr val="9AC8E2"/>
      </a:accent6>
      <a:hlink>
        <a:srgbClr val="F8982D"/>
      </a:hlink>
      <a:folHlink>
        <a:srgbClr val="F8982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 id="{713FF1C3-0372-4F2B-8985-D5ABC1995047}" vid="{4D3367F8-445B-42AC-87DB-2E96BD2874AF}"/>
    </a:ext>
  </a:extLst>
</a:theme>
</file>

<file path=ppt/theme/theme5.xml><?xml version="1.0" encoding="utf-8"?>
<a:theme xmlns:a="http://schemas.openxmlformats.org/drawingml/2006/main" name="Modern DW">
  <a:themeElements>
    <a:clrScheme name="Custom 21">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70C7FF"/>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7.xml><?xml version="1.0" encoding="utf-8"?>
<a:theme xmlns:a="http://schemas.openxmlformats.org/drawingml/2006/main" name="2_5-30545_S4_Template_16x9">
  <a:themeElements>
    <a:clrScheme name="S4 2014">
      <a:dk1>
        <a:srgbClr val="505050"/>
      </a:dk1>
      <a:lt1>
        <a:srgbClr val="FFFFFF"/>
      </a:lt1>
      <a:dk2>
        <a:srgbClr val="0072C6"/>
      </a:dk2>
      <a:lt2>
        <a:srgbClr val="D2D2D2"/>
      </a:lt2>
      <a:accent1>
        <a:srgbClr val="0072C6"/>
      </a:accent1>
      <a:accent2>
        <a:srgbClr val="008A00"/>
      </a:accent2>
      <a:accent3>
        <a:srgbClr val="442359"/>
      </a:accent3>
      <a:accent4>
        <a:srgbClr val="00188F"/>
      </a:accent4>
      <a:accent5>
        <a:srgbClr val="08BCF2"/>
      </a:accent5>
      <a:accent6>
        <a:srgbClr val="FCD116"/>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2014_Template_16x9.potx" id="{B80DCA74-A8BE-407B-8EBA-63E6316C6DA6}" vid="{AAF01369-DD49-486D-9CB1-DF32F472DBF2}"/>
    </a:ext>
  </a:extLst>
</a:theme>
</file>

<file path=ppt/theme/theme8.xml><?xml version="1.0" encoding="utf-8"?>
<a:theme xmlns:a="http://schemas.openxmlformats.org/drawingml/2006/main" name="PASS 2013_SpeakerTemplate_16x9">
  <a:themeElements>
    <a:clrScheme name="PASS Brand Colors">
      <a:dk1>
        <a:srgbClr val="101820"/>
      </a:dk1>
      <a:lt1>
        <a:srgbClr val="6558B1"/>
      </a:lt1>
      <a:dk2>
        <a:srgbClr val="414954"/>
      </a:dk2>
      <a:lt2>
        <a:srgbClr val="FFFFFF"/>
      </a:lt2>
      <a:accent1>
        <a:srgbClr val="F9413A"/>
      </a:accent1>
      <a:accent2>
        <a:srgbClr val="AF272F"/>
      </a:accent2>
      <a:accent3>
        <a:srgbClr val="2CCCD3"/>
      </a:accent3>
      <a:accent4>
        <a:srgbClr val="007377"/>
      </a:accent4>
      <a:accent5>
        <a:srgbClr val="2E008B"/>
      </a:accent5>
      <a:accent6>
        <a:srgbClr val="6558B1"/>
      </a:accent6>
      <a:hlink>
        <a:srgbClr val="00BF6F"/>
      </a:hlink>
      <a:folHlink>
        <a:srgbClr val="00793E"/>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12" ma:contentTypeDescription="" ma:contentTypeScope="" ma:versionID="cab718cc75007fb06ecfcec41a645951">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f4e592e9555a19ee659e283868ab05a8"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minOccurs="0"/>
                <xsd:element ref="ns2:Owner" minOccurs="0"/>
                <xsd:element ref="ns3:PublishDate" minOccurs="0"/>
                <xsd:element ref="ns1:PublishingPageContent" minOccurs="0"/>
                <xsd:element ref="ns2:Thumbnail1" minOccurs="0"/>
                <xsd:element ref="ns1:PublishingExpirationDate" minOccurs="0"/>
                <xsd:element ref="ns3:ApplyWorkflowRules" minOccurs="0"/>
                <xsd:element ref="ns2:ContentID" minOccurs="0"/>
                <xsd:element ref="ns2:Blog_x0020_Name" minOccurs="0"/>
                <xsd:element ref="ns2:Coowner" minOccurs="0"/>
                <xsd:element ref="ns1:RatingCount" minOccurs="0"/>
                <xsd:element ref="ns2:FolderExtensions" minOccurs="0"/>
                <xsd:element ref="ns2:ParentID1" minOccurs="0"/>
                <xsd:element ref="ns2:GenericText2" minOccurs="0"/>
                <xsd:element ref="ns2:GenericHTML1" minOccurs="0"/>
                <xsd:element ref="ns1:AverageRating"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1:RoutingRuleDescription"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8"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PublishingExpirationDate" ma:index="1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atingCount" ma:index="31" nillable="true" ma:displayName="Number of Ratings" ma:decimals="0" ma:description="Number of ratings submitted" ma:internalName="RatingCount" ma:readOnly="true">
      <xsd:simpleType>
        <xsd:restriction base="dms:Number"/>
      </xsd:simpleType>
    </xsd:element>
    <xsd:element name="AverageRating" ma:index="38" nillable="true" ma:displayName="Rating (0-5)" ma:decimals="2" ma:description="Average value of all the ratings that have been submitted" ma:internalName="AverageRating" ma:readOnly="true">
      <xsd:simpleType>
        <xsd:restriction base="dms:Number"/>
      </xsd:simpleType>
    </xsd:element>
    <xsd:element name="RoutingRuleDescription" ma:index="67" nillable="true" ma:displayName="Description" ma:description="" ma:hidden="true" ma:internalName="RoutingRuleDescription" ma:readOnly="false">
      <xsd:simpleType>
        <xsd:restriction base="dms:Text">
          <xsd:maxLength value="255"/>
        </xsd:restrictio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humbnail1" ma:index="9"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5" nillable="true" ma:displayName="ContentID" ma:indexed="true" ma:internalName="ContentID" ma:readOnly="false">
      <xsd:simpleType>
        <xsd:restriction base="dms:Text">
          <xsd:maxLength value="255"/>
        </xsd:restriction>
      </xsd:simpleType>
    </xsd:element>
    <xsd:element name="Blog_x0020_Name" ma:index="16" nillable="true" ma:displayName="Blog Name" ma:description="Title of an Infopedia Blog" ma:internalName="Blog_x0020_Name">
      <xsd:simpleType>
        <xsd:restriction base="dms:Text">
          <xsd:maxLength value="255"/>
        </xsd:restriction>
      </xsd:simpleType>
    </xsd:element>
    <xsd:element name="Coowner" ma:index="22"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olderExtensions" ma:index="34" nillable="true" ma:displayName="Folder Extensions" ma:description="On-DocSet sub folder to support inactive documents views." ma:internalName="FolderExtensions">
      <xsd:simpleType>
        <xsd:restriction base="dms:Unknown"/>
      </xsd:simpleType>
    </xsd:element>
    <xsd:element name="ParentID1" ma:index="35"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4" nillable="true" ma:displayName="PublishDate" ma:description="Used in Blog Posts, this date is used to specify the Blog Article Date." ma:format="DateOnly" ma:internalName="PublishDate">
      <xsd:simpleType>
        <xsd:restriction base="dms:DateTime"/>
      </xsd:simpleType>
    </xsd:element>
    <xsd:element name="ApplyWorkflowRules" ma:index="14"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Describes the benefits of modernizing SQL Server databases to Azure SQL Database using SQL Database Managed Instance, Database Migration Service &amp; Azure Hybrid Benefit for SQL Server. In private preview and will be available for public preview Q4 CY2017.</DocumentDescription>
    <ef109fd36bcf4bcd9dd945731030600b xmlns="230e9df3-be65-4c73-a93b-d1236ebd677e">
      <Terms xmlns="http://schemas.microsoft.com/office/infopath/2007/PartnerControls"/>
    </ef109fd36bcf4bcd9dd945731030600b>
    <i1b478372f814787abd313030b81fcb2 xmlns="230e9df3-be65-4c73-a93b-d1236ebd677e">
      <Terms xmlns="http://schemas.microsoft.com/office/infopath/2007/PartnerControls"/>
    </i1b478372f814787abd313030b81fcb2>
    <ReportOwner xmlns="http://schemas.microsoft.com/sharepoint/v3">
      <UserInfo>
        <DisplayName/>
        <AccountId xsi:nil="true"/>
        <AccountType/>
      </UserInfo>
    </ReportOwner>
    <Coowner xmlns="230e9df3-be65-4c73-a93b-d1236ebd677e">
      <UserInfo>
        <DisplayName>i:0#.f|membership|v-caicha@microsoft.com</DisplayName>
        <AccountId>637</AccountId>
        <AccountType/>
      </UserInfo>
      <UserInfo>
        <DisplayName>i:0#.f|membership|v-danaja@microsoft.com</DisplayName>
        <AccountId>176</AccountId>
        <AccountType/>
      </UserInfo>
      <UserInfo>
        <DisplayName>i:0#.f|membership|v-anmarv@microsoft.com</DisplayName>
        <AccountId>45</AccountId>
        <AccountType/>
      </UserInfo>
    </Coowner>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customer presentations</TermName>
          <TermId xmlns="http://schemas.microsoft.com/office/infopath/2007/PartnerControls">18e9ae94-e321-4eea-82d2-ad5b2f470f3c</TermId>
        </TermInfo>
      </Terms>
    </hd9637eefc984b85b6097c6374e15725>
    <k21a64daf20d4502b2796a1c6b8ce6c8 xmlns="230e9df3-be65-4c73-a93b-d1236ebd677e">
      <Terms xmlns="http://schemas.microsoft.com/office/infopath/2007/PartnerControls"/>
    </k21a64daf20d4502b2796a1c6b8ce6c8>
    <_dlc_DocId xmlns="230e9df3-be65-4c73-a93b-d1236ebd677e">G01KC-99682991-30540</_dlc_DocId>
    <FolderExtensions xmlns="230e9df3-be65-4c73-a93b-d1236ebd677e" xsi:nil="true"/>
    <Thumbnail1 xmlns="230e9df3-be65-4c73-a93b-d1236ebd677e">
      <Url>https://microsoft.sharepoint.com/sites/Infopedia_G01KC/Media/Thumbnails/G01KC-1-30540/Modernize%20to%20the%20Cloud%20with%20Azure%20SQL%20Database.png</Url>
      <Description>/sites/Infopedia_G01KC/Media/Thumbnails/G01KC-1-30540/Modernize to the Cloud with Azure SQL Database.png</Description>
    </Thumbnail1>
    <ga0c0bf70a6644469c61b3efa7025301 xmlns="230e9df3-be65-4c73-a93b-d1236ebd677e">
      <Terms xmlns="http://schemas.microsoft.com/office/infopath/2007/PartnerControls"/>
    </ga0c0bf70a6644469c61b3efa7025301>
    <TaxKeywordTaxHTField xmlns="230e9df3-be65-4c73-a93b-d1236ebd677e">
      <Terms xmlns="http://schemas.microsoft.com/office/infopath/2007/PartnerControls"/>
    </TaxKeywordTaxHTField>
    <PublishDate xmlns="230E9DF3-BE65-4C73-A93B-D1236EBD677E" xsi:nil="true"/>
    <ContentID xmlns="230e9df3-be65-4c73-a93b-d1236ebd677e" xsi:nil="true"/>
    <b4224c12c78d42ea9b214de0badf8358 xmlns="230e9df3-be65-4c73-a93b-d1236ebd677e">
      <Terms xmlns="http://schemas.microsoft.com/office/infopath/2007/PartnerControls"/>
    </b4224c12c78d42ea9b214de0badf8358>
    <RoutingRuleDescription xmlns="http://schemas.microsoft.com/sharepoint/v3" xsi:nil="true"/>
    <GenericText2 xmlns="230e9df3-be65-4c73-a93b-d1236ebd677e" xsi:nil="true"/>
    <Owner xmlns="230e9df3-be65-4c73-a93b-d1236ebd677e">
      <UserInfo>
        <DisplayName>Eric Hudson</DisplayName>
        <AccountId>18674</AccountId>
        <AccountType/>
      </UserInfo>
    </Owner>
    <PublishingExpirationDate xmlns="http://schemas.microsoft.com/sharepoint/v3"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60f8d2dbb984f349d80d8196897f4d3 xmlns="230e9df3-be65-4c73-a93b-d1236ebd677e">
      <Terms xmlns="http://schemas.microsoft.com/office/infopath/2007/PartnerControls"/>
    </b60f8d2dbb984f349d80d8196897f4d3>
    <_dlc_DocIdUrl xmlns="230e9df3-be65-4c73-a93b-d1236ebd677e">
      <Url>https://microsoft.sharepoint.com/sites/Infopedia_G01KC/_layouts/15/DocIdRedir.aspx?ID=G01KC-99682991-30540</Url>
      <Description>G01KC-99682991-30540</Description>
    </_dlc_DocIdUrl>
    <k20e0dfa74bf4e44818db03027b0ccd8 xmlns="230e9df3-be65-4c73-a93b-d1236ebd677e">
      <Terms xmlns="http://schemas.microsoft.com/office/infopath/2007/PartnerControls"/>
    </k20e0dfa74bf4e44818db03027b0ccd8>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s>
    </eb54ac91059940029a3cc8a4ff5af673>
    <PublishingPageContent xmlns="http://schemas.microsoft.com/sharepoint/v3" xsi:nil="true"/>
    <l3c3ea61849e4288a8acc49bb5388e8c xmlns="230e9df3-be65-4c73-a93b-d1236ebd677e">
      <Terms xmlns="http://schemas.microsoft.com/office/infopath/2007/PartnerControls"/>
    </l3c3ea61849e4288a8acc49bb5388e8c>
    <GenericHTML1 xmlns="230e9df3-be65-4c73-a93b-d1236ebd677e" xsi:nil="true"/>
    <ParentID1 xmlns="230e9df3-be65-4c73-a93b-d1236ebd677e">G01KC-1-30536</ParentID1>
    <mb88723863e1404388ba3733387d48df xmlns="230e9df3-be65-4c73-a93b-d1236ebd677e">
      <Terms xmlns="http://schemas.microsoft.com/office/infopath/2007/PartnerControls"/>
    </mb88723863e1404388ba3733387d48df>
    <od9986d31974458fb3007746ec0bce5f xmlns="230e9df3-be65-4c73-a93b-d1236ebd677e">
      <Terms xmlns="http://schemas.microsoft.com/office/infopath/2007/PartnerControls"/>
    </od9986d31974458fb3007746ec0bce5f>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Microsoft Azure</TermName>
          <TermId xmlns="http://schemas.microsoft.com/office/infopath/2007/PartnerControls">669a3112-5edf-444b-a003-630063601f07</TermId>
        </TermInfo>
      </Terms>
    </bf80e81150e248c48aa8cffdf0021a1f>
    <kf34bcdc8fc34e479d3f94c6210e8e27 xmlns="230e9df3-be65-4c73-a93b-d1236ebd677e">
      <Terms xmlns="http://schemas.microsoft.com/office/infopath/2007/PartnerControls"/>
    </kf34bcdc8fc34e479d3f94c6210e8e27>
    <TaxCatchAll xmlns="230e9df3-be65-4c73-a93b-d1236ebd677e">
      <Value>16</Value>
      <Value>14</Value>
      <Value>29</Value>
      <Value>26</Value>
      <Value>21</Value>
      <Value>20</Value>
    </TaxCatchAll>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features</TermName>
          <TermId xmlns="http://schemas.microsoft.com/office/infopath/2007/PartnerControls">94b87768-f145-4764-adbd-fec700e47348</TermId>
        </TermInfo>
      </Terms>
    </m6c7b4717b6346e6a075a59dd47eac69>
    <Blog_x0020_Name xmlns="230e9df3-be65-4c73-a93b-d1236ebd677e" xsi:nil="true"/>
    <m6d26e40ac264097a006193f92232ece xmlns="230e9df3-be65-4c73-a93b-d1236ebd677e">
      <Terms xmlns="http://schemas.microsoft.com/office/infopath/2007/PartnerControls"/>
    </m6d26e40ac264097a006193f92232ece>
    <i0d941ee1e744ffea7aeee9924c91cbb xmlns="230e9df3-be65-4c73-a93b-d1236ebd677e">
      <Terms xmlns="http://schemas.microsoft.com/office/infopath/2007/PartnerControls"/>
    </i0d941ee1e744ffea7aeee9924c91cbb>
    <ec5b2ad5c27b45fb8a00a1f27c7ce1ae xmlns="230e9df3-be65-4c73-a93b-d1236ebd677e">
      <Terms xmlns="http://schemas.microsoft.com/office/infopath/2007/PartnerControls"/>
    </ec5b2ad5c27b45fb8a00a1f27c7ce1ae>
  </documentManagement>
</p:properties>
</file>

<file path=customXml/itemProps1.xml><?xml version="1.0" encoding="utf-8"?>
<ds:datastoreItem xmlns:ds="http://schemas.openxmlformats.org/officeDocument/2006/customXml" ds:itemID="{276A623A-8F23-4ED1-81B6-C94EA603AD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CE6E9B8-BB6D-44EA-A44F-B925D1F75273}">
  <ds:schemaRefs>
    <ds:schemaRef ds:uri="http://schemas.microsoft.com/sharepoint/events"/>
  </ds:schemaRefs>
</ds:datastoreItem>
</file>

<file path=customXml/itemProps3.xml><?xml version="1.0" encoding="utf-8"?>
<ds:datastoreItem xmlns:ds="http://schemas.openxmlformats.org/officeDocument/2006/customXml" ds:itemID="{7E97FFD3-DC0F-4F69-B1ED-1B5EA205343F}">
  <ds:schemaRefs>
    <ds:schemaRef ds:uri="http://schemas.microsoft.com/sharepoint/v3/contenttype/forms"/>
  </ds:schemaRefs>
</ds:datastoreItem>
</file>

<file path=customXml/itemProps4.xml><?xml version="1.0" encoding="utf-8"?>
<ds:datastoreItem xmlns:ds="http://schemas.openxmlformats.org/officeDocument/2006/customXml" ds:itemID="{6B5D1353-6803-4B96-972E-9241DE370CC8}">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schemas.microsoft.com/sharepoint/v3"/>
    <ds:schemaRef ds:uri="230e9df3-be65-4c73-a93b-d1236ebd677e"/>
    <ds:schemaRef ds:uri="http://purl.org/dc/terms/"/>
    <ds:schemaRef ds:uri="b3bc04a5-d503-43b1-b98c-a8cf663329d9"/>
    <ds:schemaRef ds:uri="230E9DF3-BE65-4C73-A93B-D1236EBD677E"/>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13930</TotalTime>
  <Words>3591</Words>
  <Application>Microsoft Office PowerPoint</Application>
  <PresentationFormat>Widescreen</PresentationFormat>
  <Paragraphs>530</Paragraphs>
  <Slides>32</Slides>
  <Notes>32</Notes>
  <HiddenSlides>2</HiddenSlides>
  <MMClips>0</MMClips>
  <ScaleCrop>false</ScaleCrop>
  <HeadingPairs>
    <vt:vector size="8" baseType="variant">
      <vt:variant>
        <vt:lpstr>Fonts Used</vt:lpstr>
      </vt:variant>
      <vt:variant>
        <vt:i4>20</vt:i4>
      </vt:variant>
      <vt:variant>
        <vt:lpstr>Theme</vt:lpstr>
      </vt:variant>
      <vt:variant>
        <vt:i4>8</vt:i4>
      </vt:variant>
      <vt:variant>
        <vt:lpstr>Embedded OLE Servers</vt:lpstr>
      </vt:variant>
      <vt:variant>
        <vt:i4>2</vt:i4>
      </vt:variant>
      <vt:variant>
        <vt:lpstr>Slide Titles</vt:lpstr>
      </vt:variant>
      <vt:variant>
        <vt:i4>32</vt:i4>
      </vt:variant>
    </vt:vector>
  </HeadingPairs>
  <TitlesOfParts>
    <vt:vector size="62" baseType="lpstr">
      <vt:lpstr>MS PGothic</vt:lpstr>
      <vt:lpstr>Arial</vt:lpstr>
      <vt:lpstr>Calibri</vt:lpstr>
      <vt:lpstr>Century Gothic</vt:lpstr>
      <vt:lpstr>Consolas</vt:lpstr>
      <vt:lpstr>Gill Sans</vt:lpstr>
      <vt:lpstr>Gotham Book</vt:lpstr>
      <vt:lpstr>Gotham Light</vt:lpstr>
      <vt:lpstr>Microsoft Sans Serif</vt:lpstr>
      <vt:lpstr>Segoe</vt:lpstr>
      <vt:lpstr>Segoe light</vt:lpstr>
      <vt:lpstr>Segoe light</vt:lpstr>
      <vt:lpstr>Segoe Pro</vt:lpstr>
      <vt:lpstr>Segoe Pro Light</vt:lpstr>
      <vt:lpstr>Segoe UI</vt:lpstr>
      <vt:lpstr>Segoe UI Light</vt:lpstr>
      <vt:lpstr>Segoe UI Semibold</vt:lpstr>
      <vt:lpstr>Segoe UI Semilight</vt:lpstr>
      <vt:lpstr>Wingdings</vt:lpstr>
      <vt:lpstr>Wingdings 3</vt:lpstr>
      <vt:lpstr>5-30664_S4_Q1_FY16_Light_Template</vt:lpstr>
      <vt:lpstr>pass</vt:lpstr>
      <vt:lpstr>Server and Cloud 2013</vt:lpstr>
      <vt:lpstr>2_pass</vt:lpstr>
      <vt:lpstr>Modern DW</vt:lpstr>
      <vt:lpstr>1_5-50109_Microsoft_Light_Template</vt:lpstr>
      <vt:lpstr>2_5-30545_S4_Template_16x9</vt:lpstr>
      <vt:lpstr>PASS 2013_SpeakerTemplate_16x9</vt:lpstr>
      <vt:lpstr>think-cell Slide</vt:lpstr>
      <vt:lpstr>CorelDRAW</vt:lpstr>
      <vt:lpstr>Azure SQL Database Managed Instance</vt:lpstr>
      <vt:lpstr>About Me</vt:lpstr>
      <vt:lpstr>Azure SQL Database</vt:lpstr>
      <vt:lpstr>Get the best of  data in the cloud with  Azure SQL Database </vt:lpstr>
      <vt:lpstr>PowerPoint Presentation</vt:lpstr>
      <vt:lpstr>PowerPoint Presentation</vt:lpstr>
      <vt:lpstr>How to choose between PaaS and IaaS?</vt:lpstr>
      <vt:lpstr>PowerPoint Presentation</vt:lpstr>
      <vt:lpstr>Introducing Azure SQL Database Managed Instance</vt:lpstr>
      <vt:lpstr>What is SQL Database Managed Instance?</vt:lpstr>
      <vt:lpstr>Focus on your business…</vt:lpstr>
      <vt:lpstr>Before Managed Instance comes…</vt:lpstr>
      <vt:lpstr>IAAS vs PAAS</vt:lpstr>
      <vt:lpstr>Easy migration: nearly 100% like SQL Server</vt:lpstr>
      <vt:lpstr>Backup/Restore to Managed Instances</vt:lpstr>
      <vt:lpstr>Backup/Restore to Managed Instances</vt:lpstr>
      <vt:lpstr>Easy migration: Database Migration Service (DMS)</vt:lpstr>
      <vt:lpstr>Easy migration: SSIS / SSAS / SSRS</vt:lpstr>
      <vt:lpstr>Integration Runtime for SSIS </vt:lpstr>
      <vt:lpstr>Dedicated resources through customer isolation</vt:lpstr>
      <vt:lpstr>Features obsolete in the cloud (or have a better alternative)</vt:lpstr>
      <vt:lpstr>Features that have been retired</vt:lpstr>
      <vt:lpstr>Features that are considered post-GA</vt:lpstr>
      <vt:lpstr>Managed Instance: new business model</vt:lpstr>
      <vt:lpstr>General Purpose Instance</vt:lpstr>
      <vt:lpstr>Business Critical Instance</vt:lpstr>
      <vt:lpstr>Premium Disk Performance</vt:lpstr>
      <vt:lpstr>Azure is the most economical destination for SQL Workloads*</vt:lpstr>
      <vt:lpstr>PowerPoint Presentation</vt:lpstr>
      <vt:lpstr>PowerPoint Presentation</vt:lpstr>
      <vt:lpstr>Q &amp; A</vt:lpstr>
      <vt:lpstr>Vs AWS RDS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Modernize to the Cloud with Azure SQL Database</dc:title>
  <dc:creator>Joanne Marone</dc:creator>
  <cp:lastModifiedBy>James Serra</cp:lastModifiedBy>
  <cp:revision>8</cp:revision>
  <dcterms:modified xsi:type="dcterms:W3CDTF">2017-12-05T20:39:28Z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erhud@microsoft.com</vt:lpwstr>
  </property>
  <property fmtid="{D5CDD505-2E9C-101B-9397-08002B2CF9AE}" pid="6" name="MSIP_Label_f42aa342-8706-4288-bd11-ebb85995028c_SetDate">
    <vt:lpwstr>2017-08-30T13:52:22.9146616-07:00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of67e5d4b76f4a9db8769983fda9cec0">
    <vt:lpwstr/>
  </property>
  <property fmtid="{D5CDD505-2E9C-101B-9397-08002B2CF9AE}" pid="12" name="NewsType">
    <vt:lpwstr/>
  </property>
  <property fmtid="{D5CDD505-2E9C-101B-9397-08002B2CF9AE}" pid="13" name="TaxKeyword">
    <vt:lpwstr/>
  </property>
  <property fmtid="{D5CDD505-2E9C-101B-9397-08002B2CF9AE}" pid="14" name="_dlc_policyId">
    <vt:lpwstr/>
  </property>
  <property fmtid="{D5CDD505-2E9C-101B-9397-08002B2CF9AE}" pid="15" name="Region">
    <vt:lpwstr/>
  </property>
  <property fmtid="{D5CDD505-2E9C-101B-9397-08002B2CF9AE}" pid="16" name="Confidentiality">
    <vt:lpwstr>14;#customer ready|8986c41d-21c5-4f8f-8a12-ea4625b46858</vt:lpwstr>
  </property>
  <property fmtid="{D5CDD505-2E9C-101B-9397-08002B2CF9AE}" pid="17" name="ItemType">
    <vt:lpwstr>16;#customer presentations|18e9ae94-e321-4eea-82d2-ad5b2f470f3c</vt:lpwstr>
  </property>
  <property fmtid="{D5CDD505-2E9C-101B-9397-08002B2CF9AE}" pid="18" name="ContentTypeId">
    <vt:lpwstr>0x0101000E4CB7077FEE4FF7AE86D4A500EEC780030016C849C62B10EB41ACA8C7EEDEF40BB20099ECF64382448D48A56095091C66B1A9</vt:lpwstr>
  </property>
  <property fmtid="{D5CDD505-2E9C-101B-9397-08002B2CF9AE}" pid="19" name="MSProducts">
    <vt:lpwstr/>
  </property>
  <property fmtid="{D5CDD505-2E9C-101B-9397-08002B2CF9AE}" pid="20" name="Industries">
    <vt:lpwstr/>
  </property>
  <property fmtid="{D5CDD505-2E9C-101B-9397-08002B2CF9AE}" pid="21" name="Competitors">
    <vt:lpwstr/>
  </property>
  <property fmtid="{D5CDD505-2E9C-101B-9397-08002B2CF9AE}" pid="22" name="SMSGDomain">
    <vt:lpwstr>21;#Cloud and Enterprise|adc2fe87-c79a-4ded-a449-3f86b954069d;#20;#Microsoft Azure Domain|d600a391-d529-4311-892b-2c05c1ab2538</vt:lpwstr>
  </property>
  <property fmtid="{D5CDD505-2E9C-101B-9397-08002B2CF9AE}" pid="23" name="ExperienceContentType">
    <vt:lpwstr/>
  </property>
  <property fmtid="{D5CDD505-2E9C-101B-9397-08002B2CF9AE}" pid="24" name="BusinessArchitecture">
    <vt:lpwstr/>
  </property>
  <property fmtid="{D5CDD505-2E9C-101B-9397-08002B2CF9AE}" pid="25" name="Products">
    <vt:lpwstr>26;#Microsoft Azure|669a3112-5edf-444b-a003-630063601f07</vt:lpwstr>
  </property>
  <property fmtid="{D5CDD505-2E9C-101B-9397-08002B2CF9AE}" pid="26" name="l6f004f21209409da86a713c0f24627d">
    <vt:lpwstr/>
  </property>
  <property fmtid="{D5CDD505-2E9C-101B-9397-08002B2CF9AE}" pid="27" name="la4444b61d19467597d63190b69ac227">
    <vt:lpwstr/>
  </property>
  <property fmtid="{D5CDD505-2E9C-101B-9397-08002B2CF9AE}" pid="28" name="ActivitiesAndPrograms">
    <vt:lpwstr/>
  </property>
  <property fmtid="{D5CDD505-2E9C-101B-9397-08002B2CF9AE}" pid="29" name="Segments">
    <vt:lpwstr/>
  </property>
  <property fmtid="{D5CDD505-2E9C-101B-9397-08002B2CF9AE}" pid="30" name="Partners">
    <vt:lpwstr/>
  </property>
  <property fmtid="{D5CDD505-2E9C-101B-9397-08002B2CF9AE}" pid="31" name="MSProductsTaxHTField0">
    <vt:lpwstr/>
  </property>
  <property fmtid="{D5CDD505-2E9C-101B-9397-08002B2CF9AE}" pid="32" name="Topics">
    <vt:lpwstr>29;#features|94b87768-f145-4764-adbd-fec700e47348</vt:lpwstr>
  </property>
  <property fmtid="{D5CDD505-2E9C-101B-9397-08002B2CF9AE}" pid="33" name="Groups">
    <vt:lpwstr/>
  </property>
  <property fmtid="{D5CDD505-2E9C-101B-9397-08002B2CF9AE}" pid="34" name="e8080b0481964c759b2c36ae49591b31">
    <vt:lpwstr/>
  </property>
  <property fmtid="{D5CDD505-2E9C-101B-9397-08002B2CF9AE}" pid="35" name="_docset_NoMedatataSyncRequired">
    <vt:lpwstr>False</vt:lpwstr>
  </property>
  <property fmtid="{D5CDD505-2E9C-101B-9397-08002B2CF9AE}" pid="36" name="Languages">
    <vt:lpwstr/>
  </property>
  <property fmtid="{D5CDD505-2E9C-101B-9397-08002B2CF9AE}" pid="37" name="TechnicalLevel">
    <vt:lpwstr/>
  </property>
  <property fmtid="{D5CDD505-2E9C-101B-9397-08002B2CF9AE}" pid="38" name="Audiences">
    <vt:lpwstr/>
  </property>
  <property fmtid="{D5CDD505-2E9C-101B-9397-08002B2CF9AE}" pid="39" name="ldac8aee9d1f469e8cd8c3f8d6a615f2">
    <vt:lpwstr/>
  </property>
  <property fmtid="{D5CDD505-2E9C-101B-9397-08002B2CF9AE}" pid="40" name="EmployeeRole">
    <vt:lpwstr/>
  </property>
  <property fmtid="{D5CDD505-2E9C-101B-9397-08002B2CF9AE}" pid="41" name="NewsTopic">
    <vt:lpwstr/>
  </property>
  <property fmtid="{D5CDD505-2E9C-101B-9397-08002B2CF9AE}" pid="42" name="Roles">
    <vt:lpwstr/>
  </property>
  <property fmtid="{D5CDD505-2E9C-101B-9397-08002B2CF9AE}" pid="43" name="ItemRetentionFormula">
    <vt:lpwstr/>
  </property>
  <property fmtid="{D5CDD505-2E9C-101B-9397-08002B2CF9AE}" pid="44" name="NewsSource">
    <vt:lpwstr/>
  </property>
  <property fmtid="{D5CDD505-2E9C-101B-9397-08002B2CF9AE}" pid="45" name="SMSGTags">
    <vt:lpwstr/>
  </property>
  <property fmtid="{D5CDD505-2E9C-101B-9397-08002B2CF9AE}" pid="46" name="_dlc_DocIdItemGuid">
    <vt:lpwstr>023c32e1-dc42-431d-a1c4-fb7bf7fbd15f</vt:lpwstr>
  </property>
  <property fmtid="{D5CDD505-2E9C-101B-9397-08002B2CF9AE}" pid="47" name="MSPhysicalGeography">
    <vt:lpwstr/>
  </property>
  <property fmtid="{D5CDD505-2E9C-101B-9397-08002B2CF9AE}" pid="48" name="j3562c58ee414e028925bc902cfc01a1">
    <vt:lpwstr/>
  </property>
  <property fmtid="{D5CDD505-2E9C-101B-9397-08002B2CF9AE}" pid="49" name="EnterpriseDomainTags">
    <vt:lpwstr/>
  </property>
</Properties>
</file>